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76" r:id="rId3"/>
    <p:sldId id="281" r:id="rId4"/>
    <p:sldId id="282" r:id="rId5"/>
    <p:sldId id="283" r:id="rId6"/>
    <p:sldId id="280" r:id="rId7"/>
    <p:sldId id="257" r:id="rId8"/>
    <p:sldId id="275" r:id="rId9"/>
    <p:sldId id="277" r:id="rId10"/>
    <p:sldId id="278"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434"/>
    <a:srgbClr val="FFFFFF"/>
    <a:srgbClr val="4A8522"/>
    <a:srgbClr val="385723"/>
    <a:srgbClr val="CC0000"/>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86AA82-F9DB-4FB6-9958-BF5781EEF40D}" v="20" dt="2019-02-14T18:09:44.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71" autoAdjust="0"/>
    <p:restoredTop sz="94660"/>
  </p:normalViewPr>
  <p:slideViewPr>
    <p:cSldViewPr snapToGrid="0" showGuides="1">
      <p:cViewPr>
        <p:scale>
          <a:sx n="73" d="100"/>
          <a:sy n="73" d="100"/>
        </p:scale>
        <p:origin x="39" y="1404"/>
      </p:cViewPr>
      <p:guideLst>
        <p:guide orient="horz" pos="320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erin Kranz" userId="94d42ad5811cac59" providerId="LiveId" clId="{23B9C3B7-116B-4BAA-A0FD-96361862CF23}"/>
    <pc:docChg chg="undo addSld delSld modSld sldOrd">
      <pc:chgData name="Severin Kranz" userId="94d42ad5811cac59" providerId="LiveId" clId="{23B9C3B7-116B-4BAA-A0FD-96361862CF23}" dt="2019-02-14T18:09:44.143" v="19"/>
      <pc:docMkLst>
        <pc:docMk/>
      </pc:docMkLst>
      <pc:sldChg chg="del">
        <pc:chgData name="Severin Kranz" userId="94d42ad5811cac59" providerId="LiveId" clId="{23B9C3B7-116B-4BAA-A0FD-96361862CF23}" dt="2019-02-14T18:09:27.736" v="6" actId="2696"/>
        <pc:sldMkLst>
          <pc:docMk/>
          <pc:sldMk cId="3900964562" sldId="256"/>
        </pc:sldMkLst>
      </pc:sldChg>
      <pc:sldChg chg="add del">
        <pc:chgData name="Severin Kranz" userId="94d42ad5811cac59" providerId="LiveId" clId="{23B9C3B7-116B-4BAA-A0FD-96361862CF23}" dt="2019-02-14T18:09:34.917" v="18" actId="2696"/>
        <pc:sldMkLst>
          <pc:docMk/>
          <pc:sldMk cId="3016994124" sldId="257"/>
        </pc:sldMkLst>
      </pc:sldChg>
      <pc:sldChg chg="del">
        <pc:chgData name="Severin Kranz" userId="94d42ad5811cac59" providerId="LiveId" clId="{23B9C3B7-116B-4BAA-A0FD-96361862CF23}" dt="2019-02-14T18:09:28.594" v="7" actId="2696"/>
        <pc:sldMkLst>
          <pc:docMk/>
          <pc:sldMk cId="3099362358" sldId="258"/>
        </pc:sldMkLst>
      </pc:sldChg>
      <pc:sldChg chg="del">
        <pc:chgData name="Severin Kranz" userId="94d42ad5811cac59" providerId="LiveId" clId="{23B9C3B7-116B-4BAA-A0FD-96361862CF23}" dt="2019-02-14T18:09:29.016" v="8" actId="2696"/>
        <pc:sldMkLst>
          <pc:docMk/>
          <pc:sldMk cId="560911626" sldId="259"/>
        </pc:sldMkLst>
      </pc:sldChg>
      <pc:sldChg chg="del">
        <pc:chgData name="Severin Kranz" userId="94d42ad5811cac59" providerId="LiveId" clId="{23B9C3B7-116B-4BAA-A0FD-96361862CF23}" dt="2019-02-14T18:09:29.436" v="9" actId="2696"/>
        <pc:sldMkLst>
          <pc:docMk/>
          <pc:sldMk cId="2407660359" sldId="260"/>
        </pc:sldMkLst>
      </pc:sldChg>
      <pc:sldChg chg="del">
        <pc:chgData name="Severin Kranz" userId="94d42ad5811cac59" providerId="LiveId" clId="{23B9C3B7-116B-4BAA-A0FD-96361862CF23}" dt="2019-02-14T18:09:29.764" v="10" actId="2696"/>
        <pc:sldMkLst>
          <pc:docMk/>
          <pc:sldMk cId="560053637" sldId="262"/>
        </pc:sldMkLst>
      </pc:sldChg>
      <pc:sldChg chg="del">
        <pc:chgData name="Severin Kranz" userId="94d42ad5811cac59" providerId="LiveId" clId="{23B9C3B7-116B-4BAA-A0FD-96361862CF23}" dt="2019-02-14T18:09:30" v="11" actId="2696"/>
        <pc:sldMkLst>
          <pc:docMk/>
          <pc:sldMk cId="574803979" sldId="263"/>
        </pc:sldMkLst>
      </pc:sldChg>
      <pc:sldChg chg="del">
        <pc:chgData name="Severin Kranz" userId="94d42ad5811cac59" providerId="LiveId" clId="{23B9C3B7-116B-4BAA-A0FD-96361862CF23}" dt="2019-02-14T18:09:30.269" v="12" actId="2696"/>
        <pc:sldMkLst>
          <pc:docMk/>
          <pc:sldMk cId="31264674" sldId="264"/>
        </pc:sldMkLst>
      </pc:sldChg>
      <pc:sldChg chg="del">
        <pc:chgData name="Severin Kranz" userId="94d42ad5811cac59" providerId="LiveId" clId="{23B9C3B7-116B-4BAA-A0FD-96361862CF23}" dt="2019-02-14T18:09:30.757" v="14" actId="2696"/>
        <pc:sldMkLst>
          <pc:docMk/>
          <pc:sldMk cId="110046989" sldId="265"/>
        </pc:sldMkLst>
      </pc:sldChg>
      <pc:sldChg chg="del">
        <pc:chgData name="Severin Kranz" userId="94d42ad5811cac59" providerId="LiveId" clId="{23B9C3B7-116B-4BAA-A0FD-96361862CF23}" dt="2019-02-14T18:09:31.346" v="15" actId="2696"/>
        <pc:sldMkLst>
          <pc:docMk/>
          <pc:sldMk cId="2363093536" sldId="266"/>
        </pc:sldMkLst>
      </pc:sldChg>
      <pc:sldChg chg="del">
        <pc:chgData name="Severin Kranz" userId="94d42ad5811cac59" providerId="LiveId" clId="{23B9C3B7-116B-4BAA-A0FD-96361862CF23}" dt="2019-02-14T18:09:31.803" v="16" actId="2696"/>
        <pc:sldMkLst>
          <pc:docMk/>
          <pc:sldMk cId="3419461445" sldId="267"/>
        </pc:sldMkLst>
      </pc:sldChg>
      <pc:sldChg chg="del">
        <pc:chgData name="Severin Kranz" userId="94d42ad5811cac59" providerId="LiveId" clId="{23B9C3B7-116B-4BAA-A0FD-96361862CF23}" dt="2019-02-14T18:09:30.402" v="13" actId="2696"/>
        <pc:sldMkLst>
          <pc:docMk/>
          <pc:sldMk cId="1192352563" sldId="268"/>
        </pc:sldMkLst>
      </pc:sldChg>
      <pc:sldChg chg="del">
        <pc:chgData name="Severin Kranz" userId="94d42ad5811cac59" providerId="LiveId" clId="{23B9C3B7-116B-4BAA-A0FD-96361862CF23}" dt="2019-02-14T18:09:11.410" v="0" actId="2696"/>
        <pc:sldMkLst>
          <pc:docMk/>
          <pc:sldMk cId="3403069769" sldId="269"/>
        </pc:sldMkLst>
      </pc:sldChg>
      <pc:sldChg chg="del">
        <pc:chgData name="Severin Kranz" userId="94d42ad5811cac59" providerId="LiveId" clId="{23B9C3B7-116B-4BAA-A0FD-96361862CF23}" dt="2019-02-14T18:09:20.046" v="5" actId="2696"/>
        <pc:sldMkLst>
          <pc:docMk/>
          <pc:sldMk cId="1003297016" sldId="270"/>
        </pc:sldMkLst>
      </pc:sldChg>
      <pc:sldChg chg="del">
        <pc:chgData name="Severin Kranz" userId="94d42ad5811cac59" providerId="LiveId" clId="{23B9C3B7-116B-4BAA-A0FD-96361862CF23}" dt="2019-02-14T18:09:11.882" v="1" actId="2696"/>
        <pc:sldMkLst>
          <pc:docMk/>
          <pc:sldMk cId="2654341315" sldId="271"/>
        </pc:sldMkLst>
      </pc:sldChg>
      <pc:sldChg chg="del">
        <pc:chgData name="Severin Kranz" userId="94d42ad5811cac59" providerId="LiveId" clId="{23B9C3B7-116B-4BAA-A0FD-96361862CF23}" dt="2019-02-14T18:09:12.596" v="4" actId="2696"/>
        <pc:sldMkLst>
          <pc:docMk/>
          <pc:sldMk cId="3357863902" sldId="272"/>
        </pc:sldMkLst>
      </pc:sldChg>
      <pc:sldChg chg="del">
        <pc:chgData name="Severin Kranz" userId="94d42ad5811cac59" providerId="LiveId" clId="{23B9C3B7-116B-4BAA-A0FD-96361862CF23}" dt="2019-02-14T18:09:12.126" v="2" actId="2696"/>
        <pc:sldMkLst>
          <pc:docMk/>
          <pc:sldMk cId="2461072651" sldId="273"/>
        </pc:sldMkLst>
      </pc:sldChg>
      <pc:sldChg chg="del">
        <pc:chgData name="Severin Kranz" userId="94d42ad5811cac59" providerId="LiveId" clId="{23B9C3B7-116B-4BAA-A0FD-96361862CF23}" dt="2019-02-14T18:09:12.360" v="3" actId="2696"/>
        <pc:sldMkLst>
          <pc:docMk/>
          <pc:sldMk cId="1922790668" sldId="274"/>
        </pc:sldMkLst>
      </pc:sldChg>
      <pc:sldChg chg="ord">
        <pc:chgData name="Severin Kranz" userId="94d42ad5811cac59" providerId="LiveId" clId="{23B9C3B7-116B-4BAA-A0FD-96361862CF23}" dt="2019-02-14T18:09:44.143" v="19"/>
        <pc:sldMkLst>
          <pc:docMk/>
          <pc:sldMk cId="159365429" sldId="275"/>
        </pc:sldMkLst>
      </pc:sldChg>
      <pc:sldChg chg="ord">
        <pc:chgData name="Severin Kranz" userId="94d42ad5811cac59" providerId="LiveId" clId="{23B9C3B7-116B-4BAA-A0FD-96361862CF23}" dt="2019-02-14T18:09:44.143" v="19"/>
        <pc:sldMkLst>
          <pc:docMk/>
          <pc:sldMk cId="2642783695" sldId="277"/>
        </pc:sldMkLst>
      </pc:sldChg>
      <pc:sldChg chg="ord">
        <pc:chgData name="Severin Kranz" userId="94d42ad5811cac59" providerId="LiveId" clId="{23B9C3B7-116B-4BAA-A0FD-96361862CF23}" dt="2019-02-14T18:09:44.143" v="19"/>
        <pc:sldMkLst>
          <pc:docMk/>
          <pc:sldMk cId="277278836" sldId="278"/>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2BAD9-4A2A-4A91-8E03-C7E77BAC2D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LI"/>
          </a:p>
        </p:txBody>
      </p:sp>
      <p:sp>
        <p:nvSpPr>
          <p:cNvPr id="3" name="Untertitel 2">
            <a:extLst>
              <a:ext uri="{FF2B5EF4-FFF2-40B4-BE49-F238E27FC236}">
                <a16:creationId xmlns:a16="http://schemas.microsoft.com/office/drawing/2014/main" id="{1328ABD2-1185-47EB-AB5D-4A42C8474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LI"/>
          </a:p>
        </p:txBody>
      </p:sp>
      <p:sp>
        <p:nvSpPr>
          <p:cNvPr id="4" name="Datumsplatzhalter 3">
            <a:extLst>
              <a:ext uri="{FF2B5EF4-FFF2-40B4-BE49-F238E27FC236}">
                <a16:creationId xmlns:a16="http://schemas.microsoft.com/office/drawing/2014/main" id="{7E6111B5-16C4-4CC8-91F4-89F1F8428F1A}"/>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F5FAD188-11ED-438C-8F48-05DEA74CE384}"/>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027082D-8466-42E8-9A64-0AB21C90045C}"/>
              </a:ext>
            </a:extLst>
          </p:cNvPr>
          <p:cNvSpPr>
            <a:spLocks noGrp="1"/>
          </p:cNvSpPr>
          <p:nvPr>
            <p:ph type="sldNum" sz="quarter" idx="12"/>
          </p:nvPr>
        </p:nvSpPr>
        <p:spPr/>
        <p:txBody>
          <a:bodyPr/>
          <a:lstStyle/>
          <a:p>
            <a:fld id="{3F29E252-8B43-4C15-9063-2E5EE07690E2}" type="slidenum">
              <a:rPr lang="de-LI" smtClean="0"/>
              <a:t>‹Nr.›</a:t>
            </a:fld>
            <a:endParaRPr lang="de-LI"/>
          </a:p>
        </p:txBody>
      </p:sp>
      <p:pic>
        <p:nvPicPr>
          <p:cNvPr id="7" name="Picture 2" descr="Bildergebnis fÃ¼r android mockup">
            <a:extLst>
              <a:ext uri="{FF2B5EF4-FFF2-40B4-BE49-F238E27FC236}">
                <a16:creationId xmlns:a16="http://schemas.microsoft.com/office/drawing/2014/main" id="{C904785B-ACFF-4082-A1C8-67C39B0144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30832" y="7044"/>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2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F71FB7-509D-4EE9-83FC-2EABB8F01608}"/>
              </a:ext>
            </a:extLst>
          </p:cNvPr>
          <p:cNvSpPr>
            <a:spLocks noGrp="1"/>
          </p:cNvSpPr>
          <p:nvPr>
            <p:ph type="title"/>
          </p:nvPr>
        </p:nvSpPr>
        <p:spPr/>
        <p:txBody>
          <a:bodyPr/>
          <a:lstStyle/>
          <a:p>
            <a:r>
              <a:rPr lang="de-DE"/>
              <a:t>Mastertitelformat bearbeiten</a:t>
            </a:r>
            <a:endParaRPr lang="de-LI"/>
          </a:p>
        </p:txBody>
      </p:sp>
      <p:sp>
        <p:nvSpPr>
          <p:cNvPr id="3" name="Vertikaler Textplatzhalter 2">
            <a:extLst>
              <a:ext uri="{FF2B5EF4-FFF2-40B4-BE49-F238E27FC236}">
                <a16:creationId xmlns:a16="http://schemas.microsoft.com/office/drawing/2014/main" id="{90ED4FEF-7895-405A-810A-E7FD3883F1B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B00DA9A-16DD-4BF7-97A4-52C797EA12A5}"/>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5FEB6C17-622D-4081-9DA2-B0F2013FC1F9}"/>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FAE4904-A580-44AD-BF89-7D92DBAAED26}"/>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082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6F2EB85-377A-47AF-AE4F-7CA66C574EB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LI"/>
          </a:p>
        </p:txBody>
      </p:sp>
      <p:sp>
        <p:nvSpPr>
          <p:cNvPr id="3" name="Vertikaler Textplatzhalter 2">
            <a:extLst>
              <a:ext uri="{FF2B5EF4-FFF2-40B4-BE49-F238E27FC236}">
                <a16:creationId xmlns:a16="http://schemas.microsoft.com/office/drawing/2014/main" id="{B5271816-BC54-45E5-8829-D95C8C090E1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0FE7087-6A1F-4481-9E54-ADCA88FB1C19}"/>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84488F97-12F6-43F2-BAEC-C48682FE50B5}"/>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86AAE191-48FF-41E4-8540-3A4620AFEFF4}"/>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66866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A93EF-FC22-4191-AB49-E133FB267BFF}"/>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D5EA4599-CC0A-4C23-9288-F9C6EE15B4B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6B0FCBC4-1F6F-4EAC-A4BF-1DE40D5794D5}"/>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BE9882D5-F65D-4451-92A8-4EC9FAA15EBA}"/>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996ED5BB-BD18-4BE7-998F-FBA5AB417E12}"/>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26585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21E42-3314-47E4-875F-0A742B649BF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LI"/>
          </a:p>
        </p:txBody>
      </p:sp>
      <p:sp>
        <p:nvSpPr>
          <p:cNvPr id="3" name="Textplatzhalter 2">
            <a:extLst>
              <a:ext uri="{FF2B5EF4-FFF2-40B4-BE49-F238E27FC236}">
                <a16:creationId xmlns:a16="http://schemas.microsoft.com/office/drawing/2014/main" id="{0C924A28-2521-4484-A342-FCDC49BC9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C2CBE11-3110-4BBA-918F-5128A8B3DF6D}"/>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4C99AD42-6BC1-4166-8233-E0ABA17BAA5C}"/>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438528C7-B496-49F2-8004-78F98D8BFE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422197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5DD60-9010-4552-B63E-9657733335D4}"/>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9DE527A9-35F5-4E74-AFFE-62DD160F5A2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Inhaltsplatzhalter 3">
            <a:extLst>
              <a:ext uri="{FF2B5EF4-FFF2-40B4-BE49-F238E27FC236}">
                <a16:creationId xmlns:a16="http://schemas.microsoft.com/office/drawing/2014/main" id="{55435CB7-FFFB-48CF-8C38-C07AD16D088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Datumsplatzhalter 4">
            <a:extLst>
              <a:ext uri="{FF2B5EF4-FFF2-40B4-BE49-F238E27FC236}">
                <a16:creationId xmlns:a16="http://schemas.microsoft.com/office/drawing/2014/main" id="{481A3C6D-692D-4ADA-BCD8-5D0139C0B1C1}"/>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6" name="Fußzeilenplatzhalter 5">
            <a:extLst>
              <a:ext uri="{FF2B5EF4-FFF2-40B4-BE49-F238E27FC236}">
                <a16:creationId xmlns:a16="http://schemas.microsoft.com/office/drawing/2014/main" id="{6A4E352C-C111-4552-9CC6-3C55C73F18B8}"/>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ADBA3EAD-388E-4E05-AFA5-46B223374DF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2443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1CA62-1EEB-4BF3-A5ED-7E2173061862}"/>
              </a:ext>
            </a:extLst>
          </p:cNvPr>
          <p:cNvSpPr>
            <a:spLocks noGrp="1"/>
          </p:cNvSpPr>
          <p:nvPr>
            <p:ph type="title"/>
          </p:nvPr>
        </p:nvSpPr>
        <p:spPr>
          <a:xfrm>
            <a:off x="839788" y="365125"/>
            <a:ext cx="10515600" cy="1325563"/>
          </a:xfrm>
        </p:spPr>
        <p:txBody>
          <a:bodyPr/>
          <a:lstStyle/>
          <a:p>
            <a:r>
              <a:rPr lang="de-DE"/>
              <a:t>Mastertitelformat bearbeiten</a:t>
            </a:r>
            <a:endParaRPr lang="de-LI"/>
          </a:p>
        </p:txBody>
      </p:sp>
      <p:sp>
        <p:nvSpPr>
          <p:cNvPr id="3" name="Textplatzhalter 2">
            <a:extLst>
              <a:ext uri="{FF2B5EF4-FFF2-40B4-BE49-F238E27FC236}">
                <a16:creationId xmlns:a16="http://schemas.microsoft.com/office/drawing/2014/main" id="{EC2DEA40-139F-45A7-9F23-5C3C4BD57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D74FDB8-7F3E-4B38-83DC-343CDF40986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Textplatzhalter 4">
            <a:extLst>
              <a:ext uri="{FF2B5EF4-FFF2-40B4-BE49-F238E27FC236}">
                <a16:creationId xmlns:a16="http://schemas.microsoft.com/office/drawing/2014/main" id="{974AD2BC-680C-4DD1-B3CD-23A5BCBF0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40B52CE-D2EA-4EA9-A143-D76992043B7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7" name="Datumsplatzhalter 6">
            <a:extLst>
              <a:ext uri="{FF2B5EF4-FFF2-40B4-BE49-F238E27FC236}">
                <a16:creationId xmlns:a16="http://schemas.microsoft.com/office/drawing/2014/main" id="{4AE6F187-9559-4B1F-8600-CCE95C2E88EB}"/>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8" name="Fußzeilenplatzhalter 7">
            <a:extLst>
              <a:ext uri="{FF2B5EF4-FFF2-40B4-BE49-F238E27FC236}">
                <a16:creationId xmlns:a16="http://schemas.microsoft.com/office/drawing/2014/main" id="{250B3563-8ECB-42C1-BE1F-C631B8ED9CD8}"/>
              </a:ext>
            </a:extLst>
          </p:cNvPr>
          <p:cNvSpPr>
            <a:spLocks noGrp="1"/>
          </p:cNvSpPr>
          <p:nvPr>
            <p:ph type="ftr" sz="quarter" idx="11"/>
          </p:nvPr>
        </p:nvSpPr>
        <p:spPr/>
        <p:txBody>
          <a:bodyPr/>
          <a:lstStyle/>
          <a:p>
            <a:endParaRPr lang="de-LI"/>
          </a:p>
        </p:txBody>
      </p:sp>
      <p:sp>
        <p:nvSpPr>
          <p:cNvPr id="9" name="Foliennummernplatzhalter 8">
            <a:extLst>
              <a:ext uri="{FF2B5EF4-FFF2-40B4-BE49-F238E27FC236}">
                <a16:creationId xmlns:a16="http://schemas.microsoft.com/office/drawing/2014/main" id="{9153ECDE-C820-4003-B008-1C000C18641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431804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7F6689-1B2A-4592-A7B0-140438C45CA7}"/>
              </a:ext>
            </a:extLst>
          </p:cNvPr>
          <p:cNvSpPr>
            <a:spLocks noGrp="1"/>
          </p:cNvSpPr>
          <p:nvPr>
            <p:ph type="title"/>
          </p:nvPr>
        </p:nvSpPr>
        <p:spPr/>
        <p:txBody>
          <a:bodyPr/>
          <a:lstStyle/>
          <a:p>
            <a:r>
              <a:rPr lang="de-DE"/>
              <a:t>Mastertitelformat bearbeiten</a:t>
            </a:r>
            <a:endParaRPr lang="de-LI"/>
          </a:p>
        </p:txBody>
      </p:sp>
      <p:sp>
        <p:nvSpPr>
          <p:cNvPr id="3" name="Datumsplatzhalter 2">
            <a:extLst>
              <a:ext uri="{FF2B5EF4-FFF2-40B4-BE49-F238E27FC236}">
                <a16:creationId xmlns:a16="http://schemas.microsoft.com/office/drawing/2014/main" id="{FE7B398F-8589-4794-8DBB-DD6F6E35C1B7}"/>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4" name="Fußzeilenplatzhalter 3">
            <a:extLst>
              <a:ext uri="{FF2B5EF4-FFF2-40B4-BE49-F238E27FC236}">
                <a16:creationId xmlns:a16="http://schemas.microsoft.com/office/drawing/2014/main" id="{0B505867-912A-4DDE-8552-7182C420FBFE}"/>
              </a:ext>
            </a:extLst>
          </p:cNvPr>
          <p:cNvSpPr>
            <a:spLocks noGrp="1"/>
          </p:cNvSpPr>
          <p:nvPr>
            <p:ph type="ftr" sz="quarter" idx="11"/>
          </p:nvPr>
        </p:nvSpPr>
        <p:spPr/>
        <p:txBody>
          <a:bodyPr/>
          <a:lstStyle/>
          <a:p>
            <a:endParaRPr lang="de-LI"/>
          </a:p>
        </p:txBody>
      </p:sp>
      <p:sp>
        <p:nvSpPr>
          <p:cNvPr id="5" name="Foliennummernplatzhalter 4">
            <a:extLst>
              <a:ext uri="{FF2B5EF4-FFF2-40B4-BE49-F238E27FC236}">
                <a16:creationId xmlns:a16="http://schemas.microsoft.com/office/drawing/2014/main" id="{D9DD5DC6-4A5E-4F59-85F3-B89A368869EA}"/>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78692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FAC9A2-0611-4DD4-A0FD-6D87C9C86EDF}"/>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3" name="Fußzeilenplatzhalter 2">
            <a:extLst>
              <a:ext uri="{FF2B5EF4-FFF2-40B4-BE49-F238E27FC236}">
                <a16:creationId xmlns:a16="http://schemas.microsoft.com/office/drawing/2014/main" id="{1A55FE54-8E49-408F-B08B-B3B1AE91DCB1}"/>
              </a:ext>
            </a:extLst>
          </p:cNvPr>
          <p:cNvSpPr>
            <a:spLocks noGrp="1"/>
          </p:cNvSpPr>
          <p:nvPr>
            <p:ph type="ftr" sz="quarter" idx="11"/>
          </p:nvPr>
        </p:nvSpPr>
        <p:spPr/>
        <p:txBody>
          <a:bodyPr/>
          <a:lstStyle/>
          <a:p>
            <a:endParaRPr lang="de-LI"/>
          </a:p>
        </p:txBody>
      </p:sp>
      <p:sp>
        <p:nvSpPr>
          <p:cNvPr id="4" name="Foliennummernplatzhalter 3">
            <a:extLst>
              <a:ext uri="{FF2B5EF4-FFF2-40B4-BE49-F238E27FC236}">
                <a16:creationId xmlns:a16="http://schemas.microsoft.com/office/drawing/2014/main" id="{A9CCE524-3109-4600-8C7C-4C307250ECB1}"/>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71412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BE329-BE84-491F-A0E3-346FE5CADF5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Inhaltsplatzhalter 2">
            <a:extLst>
              <a:ext uri="{FF2B5EF4-FFF2-40B4-BE49-F238E27FC236}">
                <a16:creationId xmlns:a16="http://schemas.microsoft.com/office/drawing/2014/main" id="{19E9CD39-A828-4DB2-B0B6-AACDCB5A2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Textplatzhalter 3">
            <a:extLst>
              <a:ext uri="{FF2B5EF4-FFF2-40B4-BE49-F238E27FC236}">
                <a16:creationId xmlns:a16="http://schemas.microsoft.com/office/drawing/2014/main" id="{B5AD1E9B-200F-42B6-84BA-1908D650A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64FD217-90AC-453A-8F9C-B11A8203F777}"/>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6" name="Fußzeilenplatzhalter 5">
            <a:extLst>
              <a:ext uri="{FF2B5EF4-FFF2-40B4-BE49-F238E27FC236}">
                <a16:creationId xmlns:a16="http://schemas.microsoft.com/office/drawing/2014/main" id="{45E765AE-0EF9-4346-8C3F-D22088A5788C}"/>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6F14C842-73AB-4184-88C5-624BA0A9D13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791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B3E7EC-D4CF-4B20-AF9C-D6EC49A9DB4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Bildplatzhalter 2">
            <a:extLst>
              <a:ext uri="{FF2B5EF4-FFF2-40B4-BE49-F238E27FC236}">
                <a16:creationId xmlns:a16="http://schemas.microsoft.com/office/drawing/2014/main" id="{D7ECCAA0-AB60-4B96-80BD-8903B68AE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I"/>
          </a:p>
        </p:txBody>
      </p:sp>
      <p:sp>
        <p:nvSpPr>
          <p:cNvPr id="4" name="Textplatzhalter 3">
            <a:extLst>
              <a:ext uri="{FF2B5EF4-FFF2-40B4-BE49-F238E27FC236}">
                <a16:creationId xmlns:a16="http://schemas.microsoft.com/office/drawing/2014/main" id="{E6D30A6A-2D2C-4459-B8C2-467826B2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E53F75-02EF-4E39-B021-F639A287C2DD}"/>
              </a:ext>
            </a:extLst>
          </p:cNvPr>
          <p:cNvSpPr>
            <a:spLocks noGrp="1"/>
          </p:cNvSpPr>
          <p:nvPr>
            <p:ph type="dt" sz="half" idx="10"/>
          </p:nvPr>
        </p:nvSpPr>
        <p:spPr/>
        <p:txBody>
          <a:bodyPr/>
          <a:lstStyle/>
          <a:p>
            <a:fld id="{BFE3CA57-ACC9-4CAB-ADF9-D763C68F9B50}" type="datetimeFigureOut">
              <a:rPr lang="de-LI" smtClean="0"/>
              <a:t>14.02.2019</a:t>
            </a:fld>
            <a:endParaRPr lang="de-LI"/>
          </a:p>
        </p:txBody>
      </p:sp>
      <p:sp>
        <p:nvSpPr>
          <p:cNvPr id="6" name="Fußzeilenplatzhalter 5">
            <a:extLst>
              <a:ext uri="{FF2B5EF4-FFF2-40B4-BE49-F238E27FC236}">
                <a16:creationId xmlns:a16="http://schemas.microsoft.com/office/drawing/2014/main" id="{193BE183-0881-4C99-BCA4-AEC762B59FC9}"/>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B7EBEC52-2920-41C7-8A44-0F439A2669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177181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85F63-F046-49B4-B042-80A04C91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LI"/>
          </a:p>
        </p:txBody>
      </p:sp>
      <p:sp>
        <p:nvSpPr>
          <p:cNvPr id="3" name="Textplatzhalter 2">
            <a:extLst>
              <a:ext uri="{FF2B5EF4-FFF2-40B4-BE49-F238E27FC236}">
                <a16:creationId xmlns:a16="http://schemas.microsoft.com/office/drawing/2014/main" id="{A2A534FA-9D1A-4735-A713-D0C473C10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8AC6546D-4925-4F00-8096-761D299E1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3CA57-ACC9-4CAB-ADF9-D763C68F9B50}" type="datetimeFigureOut">
              <a:rPr lang="de-LI" smtClean="0"/>
              <a:t>14.02.2019</a:t>
            </a:fld>
            <a:endParaRPr lang="de-LI"/>
          </a:p>
        </p:txBody>
      </p:sp>
      <p:sp>
        <p:nvSpPr>
          <p:cNvPr id="5" name="Fußzeilenplatzhalter 4">
            <a:extLst>
              <a:ext uri="{FF2B5EF4-FFF2-40B4-BE49-F238E27FC236}">
                <a16:creationId xmlns:a16="http://schemas.microsoft.com/office/drawing/2014/main" id="{04AC8817-D957-4F3E-B140-97DDCC9782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LI"/>
          </a:p>
        </p:txBody>
      </p:sp>
      <p:sp>
        <p:nvSpPr>
          <p:cNvPr id="6" name="Foliennummernplatzhalter 5">
            <a:extLst>
              <a:ext uri="{FF2B5EF4-FFF2-40B4-BE49-F238E27FC236}">
                <a16:creationId xmlns:a16="http://schemas.microsoft.com/office/drawing/2014/main" id="{2769965E-173D-4F61-80DA-902912819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9E252-8B43-4C15-9063-2E5EE07690E2}" type="slidenum">
              <a:rPr lang="de-LI" smtClean="0"/>
              <a:t>‹Nr.›</a:t>
            </a:fld>
            <a:endParaRPr lang="de-LI"/>
          </a:p>
        </p:txBody>
      </p:sp>
    </p:spTree>
    <p:extLst>
      <p:ext uri="{BB962C8B-B14F-4D97-AF65-F5344CB8AC3E}">
        <p14:creationId xmlns:p14="http://schemas.microsoft.com/office/powerpoint/2010/main" val="147629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2.wdp"/><Relationship Id="rId18" Type="http://schemas.openxmlformats.org/officeDocument/2006/relationships/image" Target="../media/image25.png"/><Relationship Id="rId3" Type="http://schemas.openxmlformats.org/officeDocument/2006/relationships/image" Target="../media/image15.svg"/><Relationship Id="rId7" Type="http://schemas.microsoft.com/office/2007/relationships/hdphoto" Target="../media/hdphoto1.wdp"/><Relationship Id="rId12" Type="http://schemas.openxmlformats.org/officeDocument/2006/relationships/image" Target="../media/image20.png"/><Relationship Id="rId17" Type="http://schemas.openxmlformats.org/officeDocument/2006/relationships/image" Target="../media/image24.svg"/><Relationship Id="rId2" Type="http://schemas.openxmlformats.org/officeDocument/2006/relationships/image" Target="../media/image14.pn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9.PNG"/><Relationship Id="rId5" Type="http://schemas.openxmlformats.org/officeDocument/2006/relationships/image" Target="../media/image7.png"/><Relationship Id="rId15" Type="http://schemas.openxmlformats.org/officeDocument/2006/relationships/image" Target="../media/image22.svg"/><Relationship Id="rId10" Type="http://schemas.openxmlformats.org/officeDocument/2006/relationships/image" Target="../media/image18.png"/><Relationship Id="rId19" Type="http://schemas.openxmlformats.org/officeDocument/2006/relationships/image" Target="../media/image26.svg"/><Relationship Id="rId4" Type="http://schemas.openxmlformats.org/officeDocument/2006/relationships/image" Target="../media/image16.png"/><Relationship Id="rId9" Type="http://schemas.openxmlformats.org/officeDocument/2006/relationships/image" Target="../media/image17.jpe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3.png"/><Relationship Id="rId1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28.png"/><Relationship Id="rId12" Type="http://schemas.openxmlformats.org/officeDocument/2006/relationships/image" Target="../media/image12.svg"/><Relationship Id="rId17" Type="http://schemas.openxmlformats.org/officeDocument/2006/relationships/image" Target="../media/image35.png"/><Relationship Id="rId2" Type="http://schemas.openxmlformats.org/officeDocument/2006/relationships/image" Target="../media/image5.png"/><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1.png"/><Relationship Id="rId5" Type="http://schemas.microsoft.com/office/2007/relationships/hdphoto" Target="../media/hdphoto1.wdp"/><Relationship Id="rId15" Type="http://schemas.openxmlformats.org/officeDocument/2006/relationships/image" Target="../media/image33.png"/><Relationship Id="rId10" Type="http://schemas.openxmlformats.org/officeDocument/2006/relationships/image" Target="../media/image31.svg"/><Relationship Id="rId19" Type="http://schemas.openxmlformats.org/officeDocument/2006/relationships/image" Target="../media/image37.svg"/><Relationship Id="rId4" Type="http://schemas.openxmlformats.org/officeDocument/2006/relationships/image" Target="../media/image8.png"/><Relationship Id="rId9" Type="http://schemas.openxmlformats.org/officeDocument/2006/relationships/image" Target="../media/image30.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svg"/><Relationship Id="rId7" Type="http://schemas.openxmlformats.org/officeDocument/2006/relationships/image" Target="../media/image3.png"/><Relationship Id="rId12" Type="http://schemas.openxmlformats.org/officeDocument/2006/relationships/image" Target="../media/image4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41.png"/><Relationship Id="rId5" Type="http://schemas.openxmlformats.org/officeDocument/2006/relationships/image" Target="../media/image37.sv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41" name="Ellipse 7">
            <a:extLst>
              <a:ext uri="{FF2B5EF4-FFF2-40B4-BE49-F238E27FC236}">
                <a16:creationId xmlns:a16="http://schemas.microsoft.com/office/drawing/2014/main" id="{34A7AC9A-77DC-4021-91AF-97E5CDEF6C3A}"/>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B070573E-90FF-4CCF-9116-D9EE0D069EDF}"/>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6" name="Grafik 5">
            <a:extLst>
              <a:ext uri="{FF2B5EF4-FFF2-40B4-BE49-F238E27FC236}">
                <a16:creationId xmlns:a16="http://schemas.microsoft.com/office/drawing/2014/main" id="{C680BC2E-1FF7-4B3C-AE46-724FA8E29B96}"/>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grpSp>
        <p:nvGrpSpPr>
          <p:cNvPr id="3" name="Gruppieren 2">
            <a:extLst>
              <a:ext uri="{FF2B5EF4-FFF2-40B4-BE49-F238E27FC236}">
                <a16:creationId xmlns:a16="http://schemas.microsoft.com/office/drawing/2014/main" id="{D1489D95-017C-4792-99D4-B1E62518802F}"/>
              </a:ext>
            </a:extLst>
          </p:cNvPr>
          <p:cNvGrpSpPr/>
          <p:nvPr/>
        </p:nvGrpSpPr>
        <p:grpSpPr>
          <a:xfrm>
            <a:off x="441249" y="5587898"/>
            <a:ext cx="6182122" cy="1086400"/>
            <a:chOff x="1256978" y="4808814"/>
            <a:chExt cx="3890468" cy="683682"/>
          </a:xfrm>
        </p:grpSpPr>
        <p:sp>
          <p:nvSpPr>
            <p:cNvPr id="8" name="Würfel 31">
              <a:extLst>
                <a:ext uri="{FF2B5EF4-FFF2-40B4-BE49-F238E27FC236}">
                  <a16:creationId xmlns:a16="http://schemas.microsoft.com/office/drawing/2014/main" id="{DD670BF2-DA56-41B1-B6E3-4434BE403DCF}"/>
                </a:ext>
              </a:extLst>
            </p:cNvPr>
            <p:cNvSpPr>
              <a:spLocks noChangeAspect="1"/>
            </p:cNvSpPr>
            <p:nvPr/>
          </p:nvSpPr>
          <p:spPr>
            <a:xfrm>
              <a:off x="1357175"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Textfeld 8">
              <a:extLst>
                <a:ext uri="{FF2B5EF4-FFF2-40B4-BE49-F238E27FC236}">
                  <a16:creationId xmlns:a16="http://schemas.microsoft.com/office/drawing/2014/main" id="{CAD8F899-9BF2-4559-8927-CCF369980505}"/>
                </a:ext>
              </a:extLst>
            </p:cNvPr>
            <p:cNvSpPr txBox="1"/>
            <p:nvPr/>
          </p:nvSpPr>
          <p:spPr>
            <a:xfrm>
              <a:off x="1256978"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Alessandro</a:t>
              </a:r>
            </a:p>
            <a:p>
              <a:pPr marL="7938" algn="ctr"/>
              <a:r>
                <a:rPr lang="de-DE" sz="1100" b="1" dirty="0" err="1">
                  <a:solidFill>
                    <a:schemeClr val="bg1"/>
                  </a:solidFill>
                  <a:latin typeface="Segoe UI" panose="020B0502040204020203" pitchFamily="34" charset="0"/>
                  <a:cs typeface="Segoe UI" panose="020B0502040204020203" pitchFamily="34" charset="0"/>
                </a:rPr>
                <a:t>Tarantola</a:t>
              </a:r>
              <a:endParaRPr lang="de-DE" sz="1100" b="1" dirty="0">
                <a:solidFill>
                  <a:schemeClr val="bg1"/>
                </a:solidFill>
                <a:latin typeface="Segoe UI" panose="020B0502040204020203" pitchFamily="34" charset="0"/>
                <a:cs typeface="Segoe UI" panose="020B0502040204020203" pitchFamily="34" charset="0"/>
              </a:endParaRPr>
            </a:p>
          </p:txBody>
        </p:sp>
        <p:sp>
          <p:nvSpPr>
            <p:cNvPr id="10" name="Würfel 33">
              <a:extLst>
                <a:ext uri="{FF2B5EF4-FFF2-40B4-BE49-F238E27FC236}">
                  <a16:creationId xmlns:a16="http://schemas.microsoft.com/office/drawing/2014/main" id="{77DAB5E6-E11B-4BFB-9651-01A3944C61F4}"/>
                </a:ext>
              </a:extLst>
            </p:cNvPr>
            <p:cNvSpPr>
              <a:spLocks noChangeAspect="1"/>
            </p:cNvSpPr>
            <p:nvPr/>
          </p:nvSpPr>
          <p:spPr>
            <a:xfrm>
              <a:off x="2133743"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Textfeld 10">
              <a:extLst>
                <a:ext uri="{FF2B5EF4-FFF2-40B4-BE49-F238E27FC236}">
                  <a16:creationId xmlns:a16="http://schemas.microsoft.com/office/drawing/2014/main" id="{1D4316F8-90A2-491D-B629-38FF2B95464C}"/>
                </a:ext>
              </a:extLst>
            </p:cNvPr>
            <p:cNvSpPr txBox="1"/>
            <p:nvPr/>
          </p:nvSpPr>
          <p:spPr>
            <a:xfrm>
              <a:off x="2010946" y="5047039"/>
              <a:ext cx="743916" cy="271161"/>
            </a:xfrm>
            <a:prstGeom prst="rect">
              <a:avLst/>
            </a:prstGeom>
            <a:noFill/>
          </p:spPr>
          <p:txBody>
            <a:bodyPr wrap="square" rtlCol="0">
              <a:spAutoFit/>
            </a:bodyPr>
            <a:lstStyle/>
            <a:p>
              <a:pPr marL="7938" algn="ctr"/>
              <a:r>
                <a:rPr lang="de-DE" sz="1100" b="1" dirty="0" err="1">
                  <a:solidFill>
                    <a:schemeClr val="bg1"/>
                  </a:solidFill>
                  <a:latin typeface="Segoe UI" panose="020B0502040204020203" pitchFamily="34" charset="0"/>
                  <a:cs typeface="Segoe UI" panose="020B0502040204020203" pitchFamily="34" charset="0"/>
                </a:rPr>
                <a:t>Chaoran</a:t>
              </a:r>
              <a:endParaRPr lang="de-DE" sz="1100" b="1" dirty="0">
                <a:solidFill>
                  <a:schemeClr val="bg1"/>
                </a:solidFill>
                <a:latin typeface="Segoe UI" panose="020B0502040204020203" pitchFamily="34" charset="0"/>
                <a:cs typeface="Segoe UI" panose="020B0502040204020203" pitchFamily="34" charset="0"/>
              </a:endParaRPr>
            </a:p>
            <a:p>
              <a:pPr marL="7938" algn="ctr"/>
              <a:r>
                <a:rPr lang="de-DE" sz="1100" b="1" dirty="0">
                  <a:solidFill>
                    <a:schemeClr val="bg1"/>
                  </a:solidFill>
                  <a:latin typeface="Segoe UI" panose="020B0502040204020203" pitchFamily="34" charset="0"/>
                  <a:cs typeface="Segoe UI" panose="020B0502040204020203" pitchFamily="34" charset="0"/>
                </a:rPr>
                <a:t>Chen</a:t>
              </a:r>
            </a:p>
          </p:txBody>
        </p:sp>
        <p:sp>
          <p:nvSpPr>
            <p:cNvPr id="12" name="Würfel 35">
              <a:extLst>
                <a:ext uri="{FF2B5EF4-FFF2-40B4-BE49-F238E27FC236}">
                  <a16:creationId xmlns:a16="http://schemas.microsoft.com/office/drawing/2014/main" id="{B55C51EE-A2BB-45A0-B5F9-298C4CA7756D}"/>
                </a:ext>
              </a:extLst>
            </p:cNvPr>
            <p:cNvSpPr>
              <a:spLocks noChangeAspect="1"/>
            </p:cNvSpPr>
            <p:nvPr/>
          </p:nvSpPr>
          <p:spPr>
            <a:xfrm>
              <a:off x="3686878"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Textfeld 12">
              <a:extLst>
                <a:ext uri="{FF2B5EF4-FFF2-40B4-BE49-F238E27FC236}">
                  <a16:creationId xmlns:a16="http://schemas.microsoft.com/office/drawing/2014/main" id="{41D7994A-5960-488B-A081-E55AB15A954B}"/>
                </a:ext>
              </a:extLst>
            </p:cNvPr>
            <p:cNvSpPr txBox="1"/>
            <p:nvPr/>
          </p:nvSpPr>
          <p:spPr>
            <a:xfrm>
              <a:off x="361234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Sergiu</a:t>
              </a:r>
            </a:p>
            <a:p>
              <a:pPr marL="7938" algn="ctr"/>
              <a:r>
                <a:rPr lang="de-DE" sz="1100" b="1" dirty="0" err="1">
                  <a:solidFill>
                    <a:schemeClr val="bg1"/>
                  </a:solidFill>
                  <a:latin typeface="Segoe UI" panose="020B0502040204020203" pitchFamily="34" charset="0"/>
                  <a:cs typeface="Segoe UI" panose="020B0502040204020203" pitchFamily="34" charset="0"/>
                </a:rPr>
                <a:t>Soima</a:t>
              </a:r>
              <a:endParaRPr lang="de-DE" sz="1100" b="1" dirty="0">
                <a:solidFill>
                  <a:schemeClr val="bg1"/>
                </a:solidFill>
                <a:latin typeface="Segoe UI" panose="020B0502040204020203" pitchFamily="34" charset="0"/>
                <a:cs typeface="Segoe UI" panose="020B0502040204020203" pitchFamily="34" charset="0"/>
              </a:endParaRPr>
            </a:p>
          </p:txBody>
        </p:sp>
        <p:sp>
          <p:nvSpPr>
            <p:cNvPr id="14" name="Würfel 37">
              <a:extLst>
                <a:ext uri="{FF2B5EF4-FFF2-40B4-BE49-F238E27FC236}">
                  <a16:creationId xmlns:a16="http://schemas.microsoft.com/office/drawing/2014/main" id="{751C2755-D7E8-44A7-B6DF-39C7D86DE7C9}"/>
                </a:ext>
              </a:extLst>
            </p:cNvPr>
            <p:cNvSpPr>
              <a:spLocks noChangeAspect="1"/>
            </p:cNvSpPr>
            <p:nvPr/>
          </p:nvSpPr>
          <p:spPr>
            <a:xfrm>
              <a:off x="4463446"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5" name="Textfeld 14">
              <a:extLst>
                <a:ext uri="{FF2B5EF4-FFF2-40B4-BE49-F238E27FC236}">
                  <a16:creationId xmlns:a16="http://schemas.microsoft.com/office/drawing/2014/main" id="{75CD0EE2-3345-4D14-B551-260CEBB7FBAB}"/>
                </a:ext>
              </a:extLst>
            </p:cNvPr>
            <p:cNvSpPr txBox="1"/>
            <p:nvPr/>
          </p:nvSpPr>
          <p:spPr>
            <a:xfrm>
              <a:off x="438150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Severin</a:t>
              </a:r>
            </a:p>
            <a:p>
              <a:pPr marL="7938" algn="ctr"/>
              <a:r>
                <a:rPr lang="de-DE" sz="1100" b="1" dirty="0">
                  <a:solidFill>
                    <a:schemeClr val="bg1"/>
                  </a:solidFill>
                  <a:latin typeface="Segoe UI" panose="020B0502040204020203" pitchFamily="34" charset="0"/>
                  <a:cs typeface="Segoe UI" panose="020B0502040204020203" pitchFamily="34" charset="0"/>
                </a:rPr>
                <a:t>Kranz</a:t>
              </a:r>
            </a:p>
          </p:txBody>
        </p:sp>
        <p:sp>
          <p:nvSpPr>
            <p:cNvPr id="16" name="Würfel 33">
              <a:extLst>
                <a:ext uri="{FF2B5EF4-FFF2-40B4-BE49-F238E27FC236}">
                  <a16:creationId xmlns:a16="http://schemas.microsoft.com/office/drawing/2014/main" id="{E1BFEC81-8249-455B-A541-D6341F89E3E5}"/>
                </a:ext>
              </a:extLst>
            </p:cNvPr>
            <p:cNvSpPr>
              <a:spLocks noChangeAspect="1"/>
            </p:cNvSpPr>
            <p:nvPr/>
          </p:nvSpPr>
          <p:spPr>
            <a:xfrm>
              <a:off x="2910310"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feld 16">
              <a:extLst>
                <a:ext uri="{FF2B5EF4-FFF2-40B4-BE49-F238E27FC236}">
                  <a16:creationId xmlns:a16="http://schemas.microsoft.com/office/drawing/2014/main" id="{9E09C635-B9D9-4715-A14A-E669CF80D5CD}"/>
                </a:ext>
              </a:extLst>
            </p:cNvPr>
            <p:cNvSpPr txBox="1"/>
            <p:nvPr/>
          </p:nvSpPr>
          <p:spPr>
            <a:xfrm>
              <a:off x="2810449" y="5047039"/>
              <a:ext cx="743916"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David</a:t>
              </a:r>
            </a:p>
            <a:p>
              <a:pPr marL="7938" algn="ctr"/>
              <a:r>
                <a:rPr lang="de-DE" sz="1100" b="1" dirty="0" err="1">
                  <a:solidFill>
                    <a:schemeClr val="bg1"/>
                  </a:solidFill>
                  <a:latin typeface="Segoe UI" panose="020B0502040204020203" pitchFamily="34" charset="0"/>
                  <a:cs typeface="Segoe UI" panose="020B0502040204020203" pitchFamily="34" charset="0"/>
                </a:rPr>
                <a:t>Ittah</a:t>
              </a:r>
              <a:endParaRPr lang="de-DE" sz="1100" b="1" dirty="0">
                <a:solidFill>
                  <a:schemeClr val="bg1"/>
                </a:solidFill>
                <a:latin typeface="Segoe UI" panose="020B0502040204020203" pitchFamily="34" charset="0"/>
                <a:cs typeface="Segoe UI" panose="020B0502040204020203" pitchFamily="34" charset="0"/>
              </a:endParaRPr>
            </a:p>
          </p:txBody>
        </p:sp>
      </p:grpSp>
      <p:pic>
        <p:nvPicPr>
          <p:cNvPr id="19" name="Grafik 18">
            <a:extLst>
              <a:ext uri="{FF2B5EF4-FFF2-40B4-BE49-F238E27FC236}">
                <a16:creationId xmlns:a16="http://schemas.microsoft.com/office/drawing/2014/main" id="{5A8F1157-62FF-4337-BC73-F3BF0E4CD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0178" y="233651"/>
            <a:ext cx="769992" cy="1139588"/>
          </a:xfrm>
          <a:prstGeom prst="rect">
            <a:avLst/>
          </a:prstGeom>
        </p:spPr>
      </p:pic>
      <p:pic>
        <p:nvPicPr>
          <p:cNvPr id="28" name="Grafik 27">
            <a:extLst>
              <a:ext uri="{FF2B5EF4-FFF2-40B4-BE49-F238E27FC236}">
                <a16:creationId xmlns:a16="http://schemas.microsoft.com/office/drawing/2014/main" id="{F5B48AD3-CDC9-4D19-AE00-8695E6F1E39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688553" y="-3312811"/>
            <a:ext cx="3717229" cy="2423568"/>
          </a:xfrm>
          <a:prstGeom prst="rect">
            <a:avLst/>
          </a:prstGeom>
        </p:spPr>
      </p:pic>
      <p:pic>
        <p:nvPicPr>
          <p:cNvPr id="33" name="Grafik 32">
            <a:extLst>
              <a:ext uri="{FF2B5EF4-FFF2-40B4-BE49-F238E27FC236}">
                <a16:creationId xmlns:a16="http://schemas.microsoft.com/office/drawing/2014/main" id="{6A8842AE-1174-4455-8B52-1E12E2CCE22E}"/>
              </a:ext>
            </a:extLst>
          </p:cNvPr>
          <p:cNvPicPr>
            <a:picLocks noChangeAspect="1"/>
          </p:cNvPicPr>
          <p:nvPr/>
        </p:nvPicPr>
        <p:blipFill rotWithShape="1">
          <a:blip r:embed="rId6"/>
          <a:srcRect l="26811" t="42553" b="38161"/>
          <a:stretch/>
        </p:blipFill>
        <p:spPr>
          <a:xfrm>
            <a:off x="622609" y="4746870"/>
            <a:ext cx="2445856" cy="651753"/>
          </a:xfrm>
          <a:prstGeom prst="rect">
            <a:avLst/>
          </a:prstGeom>
        </p:spPr>
      </p:pic>
      <p:grpSp>
        <p:nvGrpSpPr>
          <p:cNvPr id="38" name="Gruppieren 37">
            <a:extLst>
              <a:ext uri="{FF2B5EF4-FFF2-40B4-BE49-F238E27FC236}">
                <a16:creationId xmlns:a16="http://schemas.microsoft.com/office/drawing/2014/main" id="{19D26A1F-23A9-4110-A71D-9A2766AFAF12}"/>
              </a:ext>
            </a:extLst>
          </p:cNvPr>
          <p:cNvGrpSpPr/>
          <p:nvPr/>
        </p:nvGrpSpPr>
        <p:grpSpPr>
          <a:xfrm>
            <a:off x="3611918" y="4834997"/>
            <a:ext cx="2612057" cy="563626"/>
            <a:chOff x="8584628" y="719265"/>
            <a:chExt cx="2520472" cy="543864"/>
          </a:xfrm>
        </p:grpSpPr>
        <p:grpSp>
          <p:nvGrpSpPr>
            <p:cNvPr id="34" name="Gruppieren 33">
              <a:extLst>
                <a:ext uri="{FF2B5EF4-FFF2-40B4-BE49-F238E27FC236}">
                  <a16:creationId xmlns:a16="http://schemas.microsoft.com/office/drawing/2014/main" id="{F3AC2494-54D6-4EEA-A837-77E6C3D27BD4}"/>
                </a:ext>
              </a:extLst>
            </p:cNvPr>
            <p:cNvGrpSpPr/>
            <p:nvPr/>
          </p:nvGrpSpPr>
          <p:grpSpPr>
            <a:xfrm>
              <a:off x="10466059" y="719265"/>
              <a:ext cx="639041" cy="543864"/>
              <a:chOff x="9098107" y="415636"/>
              <a:chExt cx="2238375" cy="1904999"/>
            </a:xfrm>
          </p:grpSpPr>
          <p:pic>
            <p:nvPicPr>
              <p:cNvPr id="35" name="Grafik 34">
                <a:extLst>
                  <a:ext uri="{FF2B5EF4-FFF2-40B4-BE49-F238E27FC236}">
                    <a16:creationId xmlns:a16="http://schemas.microsoft.com/office/drawing/2014/main" id="{A234E08E-47E4-42F8-BF4D-C2283283D0DF}"/>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36" name="Grafik 35">
                <a:extLst>
                  <a:ext uri="{FF2B5EF4-FFF2-40B4-BE49-F238E27FC236}">
                    <a16:creationId xmlns:a16="http://schemas.microsoft.com/office/drawing/2014/main" id="{F967AADA-F006-4D7E-BC3C-3BF9F41AECAD}"/>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37" name="Rechteck 36">
              <a:extLst>
                <a:ext uri="{FF2B5EF4-FFF2-40B4-BE49-F238E27FC236}">
                  <a16:creationId xmlns:a16="http://schemas.microsoft.com/office/drawing/2014/main" id="{5CBBFE35-7ED2-4AD6-B158-0572E1EABF31}"/>
                </a:ext>
              </a:extLst>
            </p:cNvPr>
            <p:cNvSpPr/>
            <p:nvPr/>
          </p:nvSpPr>
          <p:spPr>
            <a:xfrm>
              <a:off x="8584628" y="76598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grpSp>
      <p:sp>
        <p:nvSpPr>
          <p:cNvPr id="39" name="Rechteck 38">
            <a:extLst>
              <a:ext uri="{FF2B5EF4-FFF2-40B4-BE49-F238E27FC236}">
                <a16:creationId xmlns:a16="http://schemas.microsoft.com/office/drawing/2014/main" id="{0287ADFB-0493-48E9-9E19-29931EBE25EF}"/>
              </a:ext>
            </a:extLst>
          </p:cNvPr>
          <p:cNvSpPr/>
          <p:nvPr/>
        </p:nvSpPr>
        <p:spPr>
          <a:xfrm>
            <a:off x="520078" y="1763162"/>
            <a:ext cx="11671921" cy="2956360"/>
          </a:xfrm>
          <a:prstGeom prst="rect">
            <a:avLst/>
          </a:pr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ctr"/>
          <a:lstStyle/>
          <a:p>
            <a:r>
              <a:rPr lang="en-GB" b="1" dirty="0">
                <a:solidFill>
                  <a:schemeClr val="tx1"/>
                </a:solidFill>
                <a:latin typeface="Segoe UI" panose="020B0502040204020203" pitchFamily="34" charset="0"/>
                <a:cs typeface="Segoe UI" panose="020B0502040204020203" pitchFamily="34" charset="0"/>
              </a:rPr>
              <a:t>The Challenge</a:t>
            </a:r>
            <a:endParaRPr lang="en-GB" dirty="0">
              <a:solidFill>
                <a:schemeClr val="tx1"/>
              </a:solidFill>
              <a:latin typeface="Segoe UI" panose="020B0502040204020203" pitchFamily="34" charset="0"/>
              <a:cs typeface="Segoe UI" panose="020B0502040204020203" pitchFamily="34" charset="0"/>
            </a:endParaRPr>
          </a:p>
          <a:p>
            <a:endParaRPr lang="en-GB" dirty="0">
              <a:solidFill>
                <a:schemeClr val="tx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How can we use smart contracts to hold the money in escrow that is in the bonus pot and only release it in case the impact goals are met?</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How can we use blockchain tokens to incentivize community participation and give them the ability to vote for bonus fund use as described above?</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How can blockchain support in controlling that community actions have been conducted as planned? How can we show results of project actions and impact goals?</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Tokenization?</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Blockchain? Energy efficiency? Really needed?</a:t>
            </a:r>
          </a:p>
          <a:p>
            <a:pPr algn="ctr"/>
            <a:endParaRPr lang="de-LI" dirty="0">
              <a:solidFill>
                <a:schemeClr val="tx1"/>
              </a:solidFill>
              <a:latin typeface="Segoe UI" panose="020B0502040204020203" pitchFamily="34" charset="0"/>
              <a:cs typeface="Segoe UI" panose="020B0502040204020203" pitchFamily="34" charset="0"/>
            </a:endParaRPr>
          </a:p>
        </p:txBody>
      </p:sp>
      <p:sp>
        <p:nvSpPr>
          <p:cNvPr id="40" name="Rechteck 39">
            <a:extLst>
              <a:ext uri="{FF2B5EF4-FFF2-40B4-BE49-F238E27FC236}">
                <a16:creationId xmlns:a16="http://schemas.microsoft.com/office/drawing/2014/main" id="{D05F240A-9DD1-4554-8278-8727836A2A30}"/>
              </a:ext>
            </a:extLst>
          </p:cNvPr>
          <p:cNvSpPr/>
          <p:nvPr/>
        </p:nvSpPr>
        <p:spPr>
          <a:xfrm>
            <a:off x="441248" y="-40615"/>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6000" b="1" dirty="0">
                <a:solidFill>
                  <a:srgbClr val="FF3434"/>
                </a:solidFill>
                <a:latin typeface="Segoe UI" panose="020B0502040204020203" pitchFamily="34" charset="0"/>
                <a:cs typeface="Segoe UI" panose="020B0502040204020203" pitchFamily="34" charset="0"/>
              </a:rPr>
              <a:t>Project Byson</a:t>
            </a:r>
          </a:p>
          <a:p>
            <a:r>
              <a:rPr lang="en-GB" sz="2800" dirty="0">
                <a:solidFill>
                  <a:srgbClr val="FF3434"/>
                </a:solidFill>
                <a:latin typeface="Segoe UI" panose="020B0502040204020203" pitchFamily="34" charset="0"/>
                <a:cs typeface="Segoe UI" panose="020B0502040204020203" pitchFamily="34" charset="0"/>
              </a:rPr>
              <a:t>https://github.com/betherworld/byson</a:t>
            </a:r>
            <a:endParaRPr lang="de-LI" sz="6000" dirty="0">
              <a:solidFill>
                <a:srgbClr val="FF343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199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2" name="Grafik 1">
            <a:extLst>
              <a:ext uri="{FF2B5EF4-FFF2-40B4-BE49-F238E27FC236}">
                <a16:creationId xmlns:a16="http://schemas.microsoft.com/office/drawing/2014/main" id="{E2FAF55C-5890-44F9-98F5-6385207C9C5B}"/>
              </a:ext>
            </a:extLst>
          </p:cNvPr>
          <p:cNvPicPr>
            <a:picLocks noChangeAspect="1"/>
          </p:cNvPicPr>
          <p:nvPr/>
        </p:nvPicPr>
        <p:blipFill>
          <a:blip r:embed="rId2"/>
          <a:stretch>
            <a:fillRect/>
          </a:stretch>
        </p:blipFill>
        <p:spPr>
          <a:xfrm>
            <a:off x="3285500" y="737382"/>
            <a:ext cx="5620999" cy="5383235"/>
          </a:xfrm>
          <a:prstGeom prst="rect">
            <a:avLst/>
          </a:prstGeom>
        </p:spPr>
      </p:pic>
    </p:spTree>
    <p:extLst>
      <p:ext uri="{BB962C8B-B14F-4D97-AF65-F5344CB8AC3E}">
        <p14:creationId xmlns:p14="http://schemas.microsoft.com/office/powerpoint/2010/main" val="277278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76" name="Grafik 75">
            <a:extLst>
              <a:ext uri="{FF2B5EF4-FFF2-40B4-BE49-F238E27FC236}">
                <a16:creationId xmlns:a16="http://schemas.microsoft.com/office/drawing/2014/main" id="{5EBFAB69-744D-41A9-AC66-0921C5EFCA1F}"/>
              </a:ext>
            </a:extLst>
          </p:cNvPr>
          <p:cNvPicPr>
            <a:picLocks noChangeAspect="1"/>
          </p:cNvPicPr>
          <p:nvPr/>
        </p:nvPicPr>
        <p:blipFill>
          <a:blip r:embed="rId2"/>
          <a:stretch>
            <a:fillRect/>
          </a:stretch>
        </p:blipFill>
        <p:spPr>
          <a:xfrm>
            <a:off x="500442" y="2555045"/>
            <a:ext cx="5978640" cy="4195876"/>
          </a:xfrm>
          <a:prstGeom prst="rect">
            <a:avLst/>
          </a:prstGeom>
        </p:spPr>
      </p:pic>
      <p:pic>
        <p:nvPicPr>
          <p:cNvPr id="77" name="Grafik 76">
            <a:extLst>
              <a:ext uri="{FF2B5EF4-FFF2-40B4-BE49-F238E27FC236}">
                <a16:creationId xmlns:a16="http://schemas.microsoft.com/office/drawing/2014/main" id="{284187AB-9489-4465-8605-DC27E665C630}"/>
              </a:ext>
            </a:extLst>
          </p:cNvPr>
          <p:cNvPicPr>
            <a:picLocks noChangeAspect="1"/>
          </p:cNvPicPr>
          <p:nvPr/>
        </p:nvPicPr>
        <p:blipFill>
          <a:blip r:embed="rId3"/>
          <a:stretch>
            <a:fillRect/>
          </a:stretch>
        </p:blipFill>
        <p:spPr>
          <a:xfrm>
            <a:off x="7131421" y="2555045"/>
            <a:ext cx="4315689" cy="4133138"/>
          </a:xfrm>
          <a:prstGeom prst="rect">
            <a:avLst/>
          </a:prstGeom>
        </p:spPr>
      </p:pic>
      <p:sp>
        <p:nvSpPr>
          <p:cNvPr id="78" name="Rechteck 77">
            <a:extLst>
              <a:ext uri="{FF2B5EF4-FFF2-40B4-BE49-F238E27FC236}">
                <a16:creationId xmlns:a16="http://schemas.microsoft.com/office/drawing/2014/main" id="{6A91679A-557C-4467-819F-E313F5108BEA}"/>
              </a:ext>
            </a:extLst>
          </p:cNvPr>
          <p:cNvSpPr/>
          <p:nvPr/>
        </p:nvSpPr>
        <p:spPr>
          <a:xfrm rot="5400000" flipH="1">
            <a:off x="291850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err="1">
                <a:solidFill>
                  <a:srgbClr val="FF3434"/>
                </a:solidFill>
                <a:latin typeface="Segoe UI" panose="020B0502040204020203" pitchFamily="34" charset="0"/>
                <a:cs typeface="Segoe UI" panose="020B0502040204020203" pitchFamily="34" charset="0"/>
              </a:rPr>
              <a:t>Crypto-Economic</a:t>
            </a:r>
            <a:r>
              <a:rPr lang="de-LI" sz="2000" b="1" dirty="0">
                <a:solidFill>
                  <a:srgbClr val="FF3434"/>
                </a:solidFill>
                <a:latin typeface="Segoe UI" panose="020B0502040204020203" pitchFamily="34" charset="0"/>
                <a:cs typeface="Segoe UI" panose="020B0502040204020203" pitchFamily="34" charset="0"/>
              </a:rPr>
              <a:t> Design</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8868030"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System Architecture</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The </a:t>
            </a:r>
            <a:r>
              <a:rPr lang="de-LI" sz="6000" b="1" dirty="0" err="1">
                <a:solidFill>
                  <a:srgbClr val="FF3434"/>
                </a:solidFill>
                <a:latin typeface="Segoe UI" panose="020B0502040204020203" pitchFamily="34" charset="0"/>
                <a:cs typeface="Segoe UI" panose="020B0502040204020203" pitchFamily="34" charset="0"/>
              </a:rPr>
              <a:t>Idea</a:t>
            </a:r>
            <a:endParaRPr lang="de-LI" sz="6000" b="1" dirty="0">
              <a:solidFill>
                <a:srgbClr val="FF343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095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Ellipse 7">
            <a:extLst>
              <a:ext uri="{FF2B5EF4-FFF2-40B4-BE49-F238E27FC236}">
                <a16:creationId xmlns:a16="http://schemas.microsoft.com/office/drawing/2014/main" id="{850F4403-C37A-4F72-BDB0-15D3ACBD5458}"/>
              </a:ext>
            </a:extLst>
          </p:cNvPr>
          <p:cNvSpPr/>
          <p:nvPr/>
        </p:nvSpPr>
        <p:spPr>
          <a:xfrm>
            <a:off x="9914963"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40" name="Ellipse 7">
            <a:extLst>
              <a:ext uri="{FF2B5EF4-FFF2-40B4-BE49-F238E27FC236}">
                <a16:creationId xmlns:a16="http://schemas.microsoft.com/office/drawing/2014/main" id="{8702F7FE-69F2-4627-99C7-26253E59EC75}"/>
              </a:ext>
            </a:extLst>
          </p:cNvPr>
          <p:cNvSpPr/>
          <p:nvPr/>
        </p:nvSpPr>
        <p:spPr>
          <a:xfrm>
            <a:off x="6509939"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39" name="Ellipse 7">
            <a:extLst>
              <a:ext uri="{FF2B5EF4-FFF2-40B4-BE49-F238E27FC236}">
                <a16:creationId xmlns:a16="http://schemas.microsoft.com/office/drawing/2014/main" id="{21EF42DF-B4E3-4F74-821A-DA1AAD4AE834}"/>
              </a:ext>
            </a:extLst>
          </p:cNvPr>
          <p:cNvSpPr/>
          <p:nvPr/>
        </p:nvSpPr>
        <p:spPr>
          <a:xfrm>
            <a:off x="2632166"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812667" y="408524"/>
            <a:ext cx="652693" cy="3677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Environment</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5823855"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Community</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t>
            </a:r>
            <a:r>
              <a:rPr lang="en-US" sz="1400" dirty="0" err="1">
                <a:latin typeface="Segoe UI Light" panose="020B0502040204020203" pitchFamily="34" charset="0"/>
                <a:cs typeface="Segoe UI Light" panose="020B0502040204020203" pitchFamily="34" charset="0"/>
              </a:rPr>
              <a:t>achievedDoners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Disruption Potential</a:t>
            </a: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300390" y="2560921"/>
            <a:ext cx="3677250" cy="2598907"/>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4" name="CasellaDiTesto 5">
            <a:extLst>
              <a:ext uri="{FF2B5EF4-FFF2-40B4-BE49-F238E27FC236}">
                <a16:creationId xmlns:a16="http://schemas.microsoft.com/office/drawing/2014/main" id="{5CF53B09-AE39-42B0-A8DA-24CEC1FEB9F2}"/>
              </a:ext>
            </a:extLst>
          </p:cNvPr>
          <p:cNvSpPr txBox="1"/>
          <p:nvPr/>
        </p:nvSpPr>
        <p:spPr>
          <a:xfrm>
            <a:off x="4311578" y="2560922"/>
            <a:ext cx="3677250" cy="2598906"/>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5" name="CasellaDiTesto 5">
            <a:extLst>
              <a:ext uri="{FF2B5EF4-FFF2-40B4-BE49-F238E27FC236}">
                <a16:creationId xmlns:a16="http://schemas.microsoft.com/office/drawing/2014/main" id="{3ADC2B97-27F2-4057-BFA8-1C1CBC44B947}"/>
              </a:ext>
            </a:extLst>
          </p:cNvPr>
          <p:cNvSpPr txBox="1"/>
          <p:nvPr/>
        </p:nvSpPr>
        <p:spPr>
          <a:xfrm>
            <a:off x="8322766" y="2560922"/>
            <a:ext cx="3677250" cy="2598906"/>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6" name="Rechteck 15">
            <a:extLst>
              <a:ext uri="{FF2B5EF4-FFF2-40B4-BE49-F238E27FC236}">
                <a16:creationId xmlns:a16="http://schemas.microsoft.com/office/drawing/2014/main" id="{676C8434-4181-4660-BB67-43410A6F61E4}"/>
              </a:ext>
            </a:extLst>
          </p:cNvPr>
          <p:cNvSpPr/>
          <p:nvPr/>
        </p:nvSpPr>
        <p:spPr>
          <a:xfrm rot="5400000" flipH="1">
            <a:off x="9835047"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a:t>
            </a:r>
            <a:r>
              <a:rPr lang="de-LI" sz="2000" b="1" dirty="0" err="1">
                <a:solidFill>
                  <a:srgbClr val="FF3434"/>
                </a:solidFill>
                <a:latin typeface="Segoe UI" panose="020B0502040204020203" pitchFamily="34" charset="0"/>
                <a:cs typeface="Segoe UI" panose="020B0502040204020203" pitchFamily="34" charset="0"/>
              </a:rPr>
              <a:t>Doners</a:t>
            </a:r>
            <a:endParaRPr lang="de-LI" sz="2000" b="1" dirty="0">
              <a:solidFill>
                <a:srgbClr val="FF3434"/>
              </a:solidFill>
              <a:latin typeface="Segoe UI" panose="020B0502040204020203" pitchFamily="34" charset="0"/>
              <a:cs typeface="Segoe UI" panose="020B0502040204020203" pitchFamily="34" charset="0"/>
            </a:endParaRPr>
          </a:p>
        </p:txBody>
      </p:sp>
      <p:sp>
        <p:nvSpPr>
          <p:cNvPr id="17" name="CasellaDiTesto 5">
            <a:extLst>
              <a:ext uri="{FF2B5EF4-FFF2-40B4-BE49-F238E27FC236}">
                <a16:creationId xmlns:a16="http://schemas.microsoft.com/office/drawing/2014/main" id="{6813DE0A-6584-4B04-A2F3-E2FBD1791DF4}"/>
              </a:ext>
            </a:extLst>
          </p:cNvPr>
          <p:cNvSpPr txBox="1"/>
          <p:nvPr/>
        </p:nvSpPr>
        <p:spPr>
          <a:xfrm>
            <a:off x="300390"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
        <p:nvSpPr>
          <p:cNvPr id="28" name="CasellaDiTesto 5">
            <a:extLst>
              <a:ext uri="{FF2B5EF4-FFF2-40B4-BE49-F238E27FC236}">
                <a16:creationId xmlns:a16="http://schemas.microsoft.com/office/drawing/2014/main" id="{808A4575-D033-429B-AC84-A2C431D73152}"/>
              </a:ext>
            </a:extLst>
          </p:cNvPr>
          <p:cNvSpPr txBox="1"/>
          <p:nvPr/>
        </p:nvSpPr>
        <p:spPr>
          <a:xfrm>
            <a:off x="431157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
        <p:nvSpPr>
          <p:cNvPr id="29" name="CasellaDiTesto 5">
            <a:extLst>
              <a:ext uri="{FF2B5EF4-FFF2-40B4-BE49-F238E27FC236}">
                <a16:creationId xmlns:a16="http://schemas.microsoft.com/office/drawing/2014/main" id="{CF55C0A4-6891-4B68-B0C1-A26CA89C2211}"/>
              </a:ext>
            </a:extLst>
          </p:cNvPr>
          <p:cNvSpPr txBox="1"/>
          <p:nvPr/>
        </p:nvSpPr>
        <p:spPr>
          <a:xfrm>
            <a:off x="832276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pic>
        <p:nvPicPr>
          <p:cNvPr id="30" name="Grafik 29">
            <a:extLst>
              <a:ext uri="{FF2B5EF4-FFF2-40B4-BE49-F238E27FC236}">
                <a16:creationId xmlns:a16="http://schemas.microsoft.com/office/drawing/2014/main" id="{D224D331-0C54-4E60-836A-DC98F2770D90}"/>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2891877" y="2004754"/>
            <a:ext cx="759977" cy="484790"/>
          </a:xfrm>
          <a:prstGeom prst="rect">
            <a:avLst/>
          </a:prstGeom>
        </p:spPr>
      </p:pic>
      <p:pic>
        <p:nvPicPr>
          <p:cNvPr id="34" name="Grafik 33" descr="Team">
            <a:extLst>
              <a:ext uri="{FF2B5EF4-FFF2-40B4-BE49-F238E27FC236}">
                <a16:creationId xmlns:a16="http://schemas.microsoft.com/office/drawing/2014/main" id="{807FBE91-0A9C-46EB-B36D-BAA2A2BF8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3531" y="2090056"/>
            <a:ext cx="443025" cy="443025"/>
          </a:xfrm>
          <a:prstGeom prst="rect">
            <a:avLst/>
          </a:prstGeom>
        </p:spPr>
      </p:pic>
      <p:pic>
        <p:nvPicPr>
          <p:cNvPr id="36" name="Grafik 35">
            <a:extLst>
              <a:ext uri="{FF2B5EF4-FFF2-40B4-BE49-F238E27FC236}">
                <a16:creationId xmlns:a16="http://schemas.microsoft.com/office/drawing/2014/main" id="{0DA095BB-8E82-45FF-99F6-B3CEFA2E6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4443" y="1988711"/>
            <a:ext cx="516876" cy="516876"/>
          </a:xfrm>
          <a:prstGeom prst="rect">
            <a:avLst/>
          </a:prstGeom>
        </p:spPr>
      </p:pic>
    </p:spTree>
    <p:extLst>
      <p:ext uri="{BB962C8B-B14F-4D97-AF65-F5344CB8AC3E}">
        <p14:creationId xmlns:p14="http://schemas.microsoft.com/office/powerpoint/2010/main" val="82428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291850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Potential negative </a:t>
            </a:r>
            <a:r>
              <a:rPr lang="de-LI" sz="2000" b="1" dirty="0" err="1">
                <a:solidFill>
                  <a:srgbClr val="FF3434"/>
                </a:solidFill>
                <a:latin typeface="Segoe UI" panose="020B0502040204020203" pitchFamily="34" charset="0"/>
                <a:cs typeface="Segoe UI" panose="020B0502040204020203" pitchFamily="34" charset="0"/>
              </a:rPr>
              <a:t>outcomes</a:t>
            </a:r>
            <a:endParaRPr lang="de-LI" sz="2000" b="1" dirty="0">
              <a:solidFill>
                <a:srgbClr val="FF3434"/>
              </a:solidFill>
              <a:latin typeface="Segoe UI" panose="020B0502040204020203" pitchFamily="34" charset="0"/>
              <a:cs typeface="Segoe UI" panose="020B0502040204020203" pitchFamily="34" charset="0"/>
            </a:endParaRP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8868030"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Open </a:t>
            </a:r>
            <a:r>
              <a:rPr lang="de-LI" sz="2000" b="1" dirty="0" err="1">
                <a:solidFill>
                  <a:srgbClr val="FF3434"/>
                </a:solidFill>
                <a:latin typeface="Segoe UI" panose="020B0502040204020203" pitchFamily="34" charset="0"/>
                <a:cs typeface="Segoe UI" panose="020B0502040204020203" pitchFamily="34" charset="0"/>
              </a:rPr>
              <a:t>questions</a:t>
            </a:r>
            <a:r>
              <a:rPr lang="de-LI" sz="2000" b="1" dirty="0">
                <a:solidFill>
                  <a:srgbClr val="FF3434"/>
                </a:solidFill>
                <a:latin typeface="Segoe UI" panose="020B0502040204020203" pitchFamily="34" charset="0"/>
                <a:cs typeface="Segoe UI" panose="020B0502040204020203" pitchFamily="34" charset="0"/>
              </a:rPr>
              <a:t> and </a:t>
            </a:r>
            <a:r>
              <a:rPr lang="de-LI" sz="2000" b="1" dirty="0" err="1">
                <a:solidFill>
                  <a:srgbClr val="FF3434"/>
                </a:solidFill>
                <a:latin typeface="Segoe UI" panose="020B0502040204020203" pitchFamily="34" charset="0"/>
                <a:cs typeface="Segoe UI" panose="020B0502040204020203" pitchFamily="34" charset="0"/>
              </a:rPr>
              <a:t>ideas</a:t>
            </a:r>
            <a:endParaRPr lang="de-LI" sz="2000" b="1" dirty="0">
              <a:solidFill>
                <a:srgbClr val="FF3434"/>
              </a:solidFill>
              <a:latin typeface="Segoe UI" panose="020B0502040204020203" pitchFamily="34" charset="0"/>
              <a:cs typeface="Segoe UI" panose="020B0502040204020203" pitchFamily="34" charset="0"/>
            </a:endParaRP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General description</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err="1">
                <a:solidFill>
                  <a:srgbClr val="FF3434"/>
                </a:solidFill>
                <a:latin typeface="Segoe UI" panose="020B0502040204020203" pitchFamily="34" charset="0"/>
                <a:cs typeface="Segoe UI" panose="020B0502040204020203" pitchFamily="34" charset="0"/>
              </a:rPr>
              <a:t>Challenges</a:t>
            </a:r>
            <a:endParaRPr lang="de-LI" sz="6000" b="1" dirty="0">
              <a:solidFill>
                <a:srgbClr val="FF3434"/>
              </a:solidFill>
              <a:latin typeface="Segoe UI" panose="020B0502040204020203" pitchFamily="34" charset="0"/>
              <a:cs typeface="Segoe UI" panose="020B0502040204020203" pitchFamily="34" charset="0"/>
            </a:endParaRP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322684" y="2573497"/>
            <a:ext cx="5673167" cy="2563518"/>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9" name="CasellaDiTesto 5">
            <a:extLst>
              <a:ext uri="{FF2B5EF4-FFF2-40B4-BE49-F238E27FC236}">
                <a16:creationId xmlns:a16="http://schemas.microsoft.com/office/drawing/2014/main" id="{F90D1433-15F3-4692-8DC6-F112878B1087}"/>
              </a:ext>
            </a:extLst>
          </p:cNvPr>
          <p:cNvSpPr txBox="1"/>
          <p:nvPr/>
        </p:nvSpPr>
        <p:spPr>
          <a:xfrm>
            <a:off x="6249912" y="2573496"/>
            <a:ext cx="5673167" cy="2563517"/>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1" name="CasellaDiTesto 5">
            <a:extLst>
              <a:ext uri="{FF2B5EF4-FFF2-40B4-BE49-F238E27FC236}">
                <a16:creationId xmlns:a16="http://schemas.microsoft.com/office/drawing/2014/main" id="{2558A777-989B-4851-ABDC-5E7EC64E1D31}"/>
              </a:ext>
            </a:extLst>
          </p:cNvPr>
          <p:cNvSpPr txBox="1"/>
          <p:nvPr/>
        </p:nvSpPr>
        <p:spPr>
          <a:xfrm>
            <a:off x="300389" y="5137014"/>
            <a:ext cx="5695461"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
        <p:nvSpPr>
          <p:cNvPr id="12" name="CasellaDiTesto 5">
            <a:extLst>
              <a:ext uri="{FF2B5EF4-FFF2-40B4-BE49-F238E27FC236}">
                <a16:creationId xmlns:a16="http://schemas.microsoft.com/office/drawing/2014/main" id="{67CE98F5-7BE5-4D7C-A690-4FD1E8A72A07}"/>
              </a:ext>
            </a:extLst>
          </p:cNvPr>
          <p:cNvSpPr txBox="1"/>
          <p:nvPr/>
        </p:nvSpPr>
        <p:spPr>
          <a:xfrm>
            <a:off x="6189316" y="5137014"/>
            <a:ext cx="5673167"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Tree>
    <p:extLst>
      <p:ext uri="{BB962C8B-B14F-4D97-AF65-F5344CB8AC3E}">
        <p14:creationId xmlns:p14="http://schemas.microsoft.com/office/powerpoint/2010/main" val="262247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679304" y="737832"/>
            <a:ext cx="4654454" cy="6932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LI" sz="2000" b="1" dirty="0">
                <a:solidFill>
                  <a:srgbClr val="FF3434"/>
                </a:solidFill>
                <a:latin typeface="Segoe UI" panose="020B0502040204020203" pitchFamily="34" charset="0"/>
                <a:cs typeface="Segoe UI" panose="020B0502040204020203" pitchFamily="34" charset="0"/>
              </a:rPr>
              <a:t>Insert </a:t>
            </a:r>
            <a:r>
              <a:rPr lang="de-LI" sz="2000" b="1" dirty="0" err="1">
                <a:solidFill>
                  <a:srgbClr val="FF3434"/>
                </a:solidFill>
                <a:latin typeface="Segoe UI" panose="020B0502040204020203" pitchFamily="34" charset="0"/>
                <a:cs typeface="Segoe UI" panose="020B0502040204020203" pitchFamily="34" charset="0"/>
              </a:rPr>
              <a:t>Youtoube</a:t>
            </a:r>
            <a:r>
              <a:rPr lang="de-LI" sz="2000" b="1" dirty="0">
                <a:solidFill>
                  <a:srgbClr val="FF3434"/>
                </a:solidFill>
                <a:latin typeface="Segoe UI" panose="020B0502040204020203" pitchFamily="34" charset="0"/>
                <a:cs typeface="Segoe UI" panose="020B0502040204020203" pitchFamily="34" charset="0"/>
              </a:rPr>
              <a:t> Link</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Listen to the users of our application and checkout our software demo to get an idea of how our ecosystem might look like.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Software Demo</a:t>
            </a:r>
          </a:p>
        </p:txBody>
      </p:sp>
      <p:pic>
        <p:nvPicPr>
          <p:cNvPr id="9" name="Grafik 8">
            <a:extLst>
              <a:ext uri="{FF2B5EF4-FFF2-40B4-BE49-F238E27FC236}">
                <a16:creationId xmlns:a16="http://schemas.microsoft.com/office/drawing/2014/main" id="{6C81A969-8722-4C4A-82A1-9F5DC8D472B7}"/>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11" name="Grafik 10">
            <a:extLst>
              <a:ext uri="{FF2B5EF4-FFF2-40B4-BE49-F238E27FC236}">
                <a16:creationId xmlns:a16="http://schemas.microsoft.com/office/drawing/2014/main" id="{C78CFC0F-1CAC-4BAA-B78F-01EAACC31E74}"/>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spTree>
    <p:extLst>
      <p:ext uri="{BB962C8B-B14F-4D97-AF65-F5344CB8AC3E}">
        <p14:creationId xmlns:p14="http://schemas.microsoft.com/office/powerpoint/2010/main" val="3607977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5">
            <a:extLst>
              <a:ext uri="{FF2B5EF4-FFF2-40B4-BE49-F238E27FC236}">
                <a16:creationId xmlns:a16="http://schemas.microsoft.com/office/drawing/2014/main" id="{B6CD307F-9B3C-4C8F-9101-D11C90586AA8}"/>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Byson is a business ecosystem to protect the European nature and wildlife. It consists out of four main parties. The </a:t>
            </a:r>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to a smart contract 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 and future projects for the development of the community. Such goals are defined by WWF (</a:t>
            </a:r>
            <a:r>
              <a:rPr lang="en-US" sz="1400" dirty="0" err="1">
                <a:latin typeface="Segoe UI Light" panose="020B0502040204020203" pitchFamily="34" charset="0"/>
                <a:cs typeface="Segoe UI Light" panose="020B0502040204020203" pitchFamily="34" charset="0"/>
              </a:rPr>
              <a:t>e.g</a:t>
            </a:r>
            <a:r>
              <a:rPr lang="en-US" sz="1400" dirty="0">
                <a:latin typeface="Segoe UI Light" panose="020B0502040204020203" pitchFamily="34" charset="0"/>
                <a:cs typeface="Segoe UI Light" panose="020B0502040204020203" pitchFamily="34" charset="0"/>
              </a:rPr>
              <a:t> increase in number of </a:t>
            </a:r>
            <a:r>
              <a:rPr lang="en-US" sz="1400" dirty="0" err="1">
                <a:latin typeface="Segoe UI Light" panose="020B0502040204020203" pitchFamily="34" charset="0"/>
                <a:cs typeface="Segoe UI Light" panose="020B0502040204020203" pitchFamily="34" charset="0"/>
              </a:rPr>
              <a:t>bisons</a:t>
            </a:r>
            <a:r>
              <a:rPr lang="en-US" sz="1400" dirty="0">
                <a:latin typeface="Segoe UI Light" panose="020B0502040204020203" pitchFamily="34" charset="0"/>
                <a:cs typeface="Segoe UI Light" panose="020B0502040204020203" pitchFamily="34" charset="0"/>
              </a:rPr>
              <a:t>, large carnivores, bugs, etc.). The proof of a goal being achieved should be automatic and triggered by IoT devices displaced in the area.</a:t>
            </a:r>
          </a:p>
          <a:p>
            <a:pPr algn="just"/>
            <a:r>
              <a:rPr lang="en-US" sz="1400" dirty="0">
                <a:latin typeface="Segoe UI Light" panose="020B0502040204020203" pitchFamily="34" charset="0"/>
                <a:cs typeface="Segoe UI Light" panose="020B0502040204020203" pitchFamily="34" charset="0"/>
              </a:rPr>
              <a:t>2.	Community: A considerable amount of funding gets stored in a “community pot”. It is made available once certain Impact Goals have been achieved (proof as before). The hunters/gatherer then vote the project the want to realize with that money, using a Voting Token received for performing proven actions. Projects are chosen by WWF.</a:t>
            </a:r>
          </a:p>
          <a:p>
            <a:pPr algn="just"/>
            <a:r>
              <a:rPr lang="en-US" sz="1400" dirty="0">
                <a:latin typeface="Segoe UI Light" panose="020B0502040204020203" pitchFamily="34" charset="0"/>
                <a:cs typeface="Segoe UI Light" panose="020B0502040204020203" pitchFamily="34" charset="0"/>
              </a:rPr>
              <a:t>3.	Hunters/gatherers: perform actions that help implement/maintain IoT structure or actively contribute in preserving the area. For every such actin they receive a money-equivalent cryptocurrency (i.e. ether) as well as a certain amount of voting tokens (VT), to be used as specified before.</a:t>
            </a:r>
          </a:p>
          <a:p>
            <a:pPr algn="just"/>
            <a:r>
              <a:rPr lang="en-US" sz="1400" dirty="0">
                <a:latin typeface="Segoe UI Light" panose="020B0502040204020203" pitchFamily="34" charset="0"/>
                <a:cs typeface="Segoe UI Light" panose="020B0502040204020203" pitchFamily="34" charset="0"/>
              </a:rPr>
              <a:t>4.	Nature: IoT sensors to confirm that actions have really been carried out.</a:t>
            </a:r>
          </a:p>
          <a:p>
            <a:pPr algn="just"/>
            <a:r>
              <a:rPr lang="en-US" sz="1400" dirty="0">
                <a:latin typeface="Segoe UI Light" panose="020B0502040204020203" pitchFamily="34" charset="0"/>
                <a:cs typeface="Segoe UI Light" panose="020B0502040204020203" pitchFamily="34" charset="0"/>
              </a:rPr>
              <a:t>5.	WWF: take part of the funds to continue doing their everyday tasks. Decide alongside local governance the projects that could be realized with the community pot.</a:t>
            </a:r>
          </a:p>
        </p:txBody>
      </p:sp>
    </p:spTree>
    <p:extLst>
      <p:ext uri="{BB962C8B-B14F-4D97-AF65-F5344CB8AC3E}">
        <p14:creationId xmlns:p14="http://schemas.microsoft.com/office/powerpoint/2010/main" val="370802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uppieren 27">
            <a:extLst>
              <a:ext uri="{FF2B5EF4-FFF2-40B4-BE49-F238E27FC236}">
                <a16:creationId xmlns:a16="http://schemas.microsoft.com/office/drawing/2014/main" id="{05A50613-CB4B-4C9B-9BC2-316B6BEBDE8F}"/>
              </a:ext>
            </a:extLst>
          </p:cNvPr>
          <p:cNvGrpSpPr/>
          <p:nvPr/>
        </p:nvGrpSpPr>
        <p:grpSpPr>
          <a:xfrm>
            <a:off x="57151" y="-412914"/>
            <a:ext cx="3746151" cy="3746151"/>
            <a:chOff x="57151" y="-412914"/>
            <a:chExt cx="7213764" cy="7213764"/>
          </a:xfrm>
        </p:grpSpPr>
        <p:pic>
          <p:nvPicPr>
            <p:cNvPr id="26" name="Grafik 25" descr="Herz">
              <a:extLst>
                <a:ext uri="{FF2B5EF4-FFF2-40B4-BE49-F238E27FC236}">
                  <a16:creationId xmlns:a16="http://schemas.microsoft.com/office/drawing/2014/main" id="{0C7C6E4A-6E8A-4A80-88F3-46F41FC02F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51" y="-412914"/>
              <a:ext cx="7213764" cy="7213764"/>
            </a:xfrm>
            <a:prstGeom prst="rect">
              <a:avLst/>
            </a:prstGeom>
          </p:spPr>
        </p:pic>
        <p:pic>
          <p:nvPicPr>
            <p:cNvPr id="27" name="Grafik 26">
              <a:extLst>
                <a:ext uri="{FF2B5EF4-FFF2-40B4-BE49-F238E27FC236}">
                  <a16:creationId xmlns:a16="http://schemas.microsoft.com/office/drawing/2014/main" id="{6257A4D7-4313-4E89-A5B0-F68EBD80F64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52136" y="1400697"/>
              <a:ext cx="3133888" cy="3538104"/>
            </a:xfrm>
            <a:prstGeom prst="rect">
              <a:avLst/>
            </a:prstGeom>
          </p:spPr>
        </p:pic>
      </p:grpSp>
      <p:grpSp>
        <p:nvGrpSpPr>
          <p:cNvPr id="13" name="Gruppieren 12">
            <a:extLst>
              <a:ext uri="{FF2B5EF4-FFF2-40B4-BE49-F238E27FC236}">
                <a16:creationId xmlns:a16="http://schemas.microsoft.com/office/drawing/2014/main" id="{C823DA8F-BEE8-439A-8903-53BB38ABDF14}"/>
              </a:ext>
            </a:extLst>
          </p:cNvPr>
          <p:cNvGrpSpPr/>
          <p:nvPr/>
        </p:nvGrpSpPr>
        <p:grpSpPr>
          <a:xfrm>
            <a:off x="8880013" y="245836"/>
            <a:ext cx="3087401" cy="3087401"/>
            <a:chOff x="9726320" y="3146189"/>
            <a:chExt cx="565621" cy="565621"/>
          </a:xfrm>
        </p:grpSpPr>
        <p:sp>
          <p:nvSpPr>
            <p:cNvPr id="14" name="Ellipse 13">
              <a:extLst>
                <a:ext uri="{FF2B5EF4-FFF2-40B4-BE49-F238E27FC236}">
                  <a16:creationId xmlns:a16="http://schemas.microsoft.com/office/drawing/2014/main" id="{FDE730AA-7C14-43E1-9790-58F511CDE1F8}"/>
                </a:ext>
              </a:extLst>
            </p:cNvPr>
            <p:cNvSpPr/>
            <p:nvPr/>
          </p:nvSpPr>
          <p:spPr>
            <a:xfrm>
              <a:off x="9726320" y="3146189"/>
              <a:ext cx="565621" cy="56562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16" name="Gruppieren 15">
              <a:extLst>
                <a:ext uri="{FF2B5EF4-FFF2-40B4-BE49-F238E27FC236}">
                  <a16:creationId xmlns:a16="http://schemas.microsoft.com/office/drawing/2014/main" id="{7570C493-C06E-49FC-864E-DDBFD33F6B8B}"/>
                </a:ext>
              </a:extLst>
            </p:cNvPr>
            <p:cNvGrpSpPr/>
            <p:nvPr/>
          </p:nvGrpSpPr>
          <p:grpSpPr>
            <a:xfrm>
              <a:off x="9733887" y="3218874"/>
              <a:ext cx="529237" cy="450414"/>
              <a:chOff x="9098107" y="415636"/>
              <a:chExt cx="2238375" cy="1904999"/>
            </a:xfrm>
          </p:grpSpPr>
          <p:pic>
            <p:nvPicPr>
              <p:cNvPr id="17" name="Grafik 16">
                <a:extLst>
                  <a:ext uri="{FF2B5EF4-FFF2-40B4-BE49-F238E27FC236}">
                    <a16:creationId xmlns:a16="http://schemas.microsoft.com/office/drawing/2014/main" id="{CA579C7F-42B6-4146-8E15-A6842D40E95F}"/>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8" name="Grafik 17">
                <a:extLst>
                  <a:ext uri="{FF2B5EF4-FFF2-40B4-BE49-F238E27FC236}">
                    <a16:creationId xmlns:a16="http://schemas.microsoft.com/office/drawing/2014/main" id="{8BA3ECB0-D68F-40D5-B807-480A8520A9D9}"/>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grpSp>
      <p:pic>
        <p:nvPicPr>
          <p:cNvPr id="25" name="Grafik 24">
            <a:extLst>
              <a:ext uri="{FF2B5EF4-FFF2-40B4-BE49-F238E27FC236}">
                <a16:creationId xmlns:a16="http://schemas.microsoft.com/office/drawing/2014/main" id="{47AB7DD1-D402-4DE0-A649-309FF498617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948772" y="5238620"/>
            <a:ext cx="2483779" cy="1619380"/>
          </a:xfrm>
          <a:prstGeom prst="rect">
            <a:avLst/>
          </a:prstGeom>
        </p:spPr>
      </p:pic>
      <p:pic>
        <p:nvPicPr>
          <p:cNvPr id="29" name="Picture 2" descr="Ãhnliches Foto">
            <a:extLst>
              <a:ext uri="{FF2B5EF4-FFF2-40B4-BE49-F238E27FC236}">
                <a16:creationId xmlns:a16="http://schemas.microsoft.com/office/drawing/2014/main" id="{EA54F738-DEFE-4FC7-AC2A-BE415FDDD5C5}"/>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539006" y="180843"/>
            <a:ext cx="2663231" cy="240510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ieren 1">
            <a:extLst>
              <a:ext uri="{FF2B5EF4-FFF2-40B4-BE49-F238E27FC236}">
                <a16:creationId xmlns:a16="http://schemas.microsoft.com/office/drawing/2014/main" id="{A026E45B-8A1D-4C30-B546-9B23CEC8D17C}"/>
              </a:ext>
            </a:extLst>
          </p:cNvPr>
          <p:cNvGrpSpPr/>
          <p:nvPr/>
        </p:nvGrpSpPr>
        <p:grpSpPr>
          <a:xfrm>
            <a:off x="6019924" y="47656"/>
            <a:ext cx="3676753" cy="4231557"/>
            <a:chOff x="6304064" y="4136084"/>
            <a:chExt cx="1035269" cy="1191486"/>
          </a:xfrm>
        </p:grpSpPr>
        <p:pic>
          <p:nvPicPr>
            <p:cNvPr id="30" name="Grafik 29">
              <a:extLst>
                <a:ext uri="{FF2B5EF4-FFF2-40B4-BE49-F238E27FC236}">
                  <a16:creationId xmlns:a16="http://schemas.microsoft.com/office/drawing/2014/main" id="{F0AC881B-089C-43C3-9DDA-23E344C3431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304064" y="4136084"/>
              <a:ext cx="1035269" cy="1191486"/>
            </a:xfrm>
            <a:prstGeom prst="rect">
              <a:avLst/>
            </a:prstGeom>
          </p:spPr>
        </p:pic>
        <p:pic>
          <p:nvPicPr>
            <p:cNvPr id="31" name="Grafik 30" descr="Ein Bild, das Gras, Kuh, Tier, Säugetier enthält.&#10;&#10;Mit sehr hoher Zuverlässigkeit generierte Beschreibung">
              <a:extLst>
                <a:ext uri="{FF2B5EF4-FFF2-40B4-BE49-F238E27FC236}">
                  <a16:creationId xmlns:a16="http://schemas.microsoft.com/office/drawing/2014/main" id="{E89DC2B0-35AB-4706-A2A4-6F5F3B011E11}"/>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4461" y="4302123"/>
              <a:ext cx="477881" cy="477881"/>
            </a:xfrm>
            <a:prstGeom prst="rect">
              <a:avLst/>
            </a:prstGeom>
          </p:spPr>
        </p:pic>
      </p:grpSp>
      <p:grpSp>
        <p:nvGrpSpPr>
          <p:cNvPr id="3" name="Gruppieren 2">
            <a:extLst>
              <a:ext uri="{FF2B5EF4-FFF2-40B4-BE49-F238E27FC236}">
                <a16:creationId xmlns:a16="http://schemas.microsoft.com/office/drawing/2014/main" id="{A797CECA-C1DC-4769-B73A-142508925E92}"/>
              </a:ext>
            </a:extLst>
          </p:cNvPr>
          <p:cNvGrpSpPr/>
          <p:nvPr/>
        </p:nvGrpSpPr>
        <p:grpSpPr>
          <a:xfrm>
            <a:off x="146999" y="-3967671"/>
            <a:ext cx="11258783" cy="3078428"/>
            <a:chOff x="980842" y="-5810958"/>
            <a:chExt cx="11258783" cy="3078428"/>
          </a:xfrm>
        </p:grpSpPr>
        <p:pic>
          <p:nvPicPr>
            <p:cNvPr id="32" name="Grafik 31">
              <a:extLst>
                <a:ext uri="{FF2B5EF4-FFF2-40B4-BE49-F238E27FC236}">
                  <a16:creationId xmlns:a16="http://schemas.microsoft.com/office/drawing/2014/main" id="{8BD058C5-BE94-40BE-AA54-3E8D99EB33D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33" name="Rechteck 32">
              <a:extLst>
                <a:ext uri="{FF2B5EF4-FFF2-40B4-BE49-F238E27FC236}">
                  <a16:creationId xmlns:a16="http://schemas.microsoft.com/office/drawing/2014/main" id="{9FFD0EFE-B74A-4F59-A022-D9894428988A}"/>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4" name="Gruppieren 3">
            <a:extLst>
              <a:ext uri="{FF2B5EF4-FFF2-40B4-BE49-F238E27FC236}">
                <a16:creationId xmlns:a16="http://schemas.microsoft.com/office/drawing/2014/main" id="{D62D81ED-8189-4FCA-8007-7A63281ECB18}"/>
              </a:ext>
            </a:extLst>
          </p:cNvPr>
          <p:cNvGrpSpPr/>
          <p:nvPr/>
        </p:nvGrpSpPr>
        <p:grpSpPr>
          <a:xfrm>
            <a:off x="-5715486" y="-1395360"/>
            <a:ext cx="5013866" cy="3525979"/>
            <a:chOff x="760337" y="5628350"/>
            <a:chExt cx="843711" cy="593336"/>
          </a:xfrm>
        </p:grpSpPr>
        <p:pic>
          <p:nvPicPr>
            <p:cNvPr id="34" name="Grafik 33">
              <a:extLst>
                <a:ext uri="{FF2B5EF4-FFF2-40B4-BE49-F238E27FC236}">
                  <a16:creationId xmlns:a16="http://schemas.microsoft.com/office/drawing/2014/main" id="{3D3D3274-5BDA-48A1-91DC-8A3B54F31CC0}"/>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60337" y="5628350"/>
              <a:ext cx="843711" cy="550084"/>
            </a:xfrm>
            <a:prstGeom prst="rect">
              <a:avLst/>
            </a:prstGeom>
          </p:spPr>
        </p:pic>
        <p:pic>
          <p:nvPicPr>
            <p:cNvPr id="35" name="Grafik 34" descr="Schleife">
              <a:extLst>
                <a:ext uri="{FF2B5EF4-FFF2-40B4-BE49-F238E27FC236}">
                  <a16:creationId xmlns:a16="http://schemas.microsoft.com/office/drawing/2014/main" id="{DAA88379-29BF-48C8-9755-3D54E4B7AEF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2813" y="5771269"/>
              <a:ext cx="450417" cy="450417"/>
            </a:xfrm>
            <a:prstGeom prst="rect">
              <a:avLst/>
            </a:prstGeom>
          </p:spPr>
        </p:pic>
      </p:grpSp>
      <p:grpSp>
        <p:nvGrpSpPr>
          <p:cNvPr id="36" name="Gruppieren 35">
            <a:extLst>
              <a:ext uri="{FF2B5EF4-FFF2-40B4-BE49-F238E27FC236}">
                <a16:creationId xmlns:a16="http://schemas.microsoft.com/office/drawing/2014/main" id="{A25847B5-E3E4-4E29-AAAB-FBFD527E0830}"/>
              </a:ext>
            </a:extLst>
          </p:cNvPr>
          <p:cNvGrpSpPr/>
          <p:nvPr/>
        </p:nvGrpSpPr>
        <p:grpSpPr>
          <a:xfrm>
            <a:off x="-5095522" y="3221423"/>
            <a:ext cx="5013866" cy="3525979"/>
            <a:chOff x="760337" y="5628350"/>
            <a:chExt cx="843711" cy="593336"/>
          </a:xfrm>
        </p:grpSpPr>
        <p:pic>
          <p:nvPicPr>
            <p:cNvPr id="37" name="Grafik 36">
              <a:extLst>
                <a:ext uri="{FF2B5EF4-FFF2-40B4-BE49-F238E27FC236}">
                  <a16:creationId xmlns:a16="http://schemas.microsoft.com/office/drawing/2014/main" id="{4204D2E6-F5B3-4F8E-9D8C-8C3898B02357}"/>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60337" y="5628350"/>
              <a:ext cx="843711" cy="550084"/>
            </a:xfrm>
            <a:prstGeom prst="rect">
              <a:avLst/>
            </a:prstGeom>
          </p:spPr>
        </p:pic>
        <p:pic>
          <p:nvPicPr>
            <p:cNvPr id="38" name="Grafik 37" descr="Schleife">
              <a:extLst>
                <a:ext uri="{FF2B5EF4-FFF2-40B4-BE49-F238E27FC236}">
                  <a16:creationId xmlns:a16="http://schemas.microsoft.com/office/drawing/2014/main" id="{2961B9DF-3EF3-49F7-ABB5-2C9A57D834A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02813" y="5771269"/>
              <a:ext cx="450417" cy="450417"/>
            </a:xfrm>
            <a:prstGeom prst="rect">
              <a:avLst/>
            </a:prstGeom>
          </p:spPr>
        </p:pic>
      </p:grpSp>
      <p:grpSp>
        <p:nvGrpSpPr>
          <p:cNvPr id="39" name="Gruppieren 38">
            <a:extLst>
              <a:ext uri="{FF2B5EF4-FFF2-40B4-BE49-F238E27FC236}">
                <a16:creationId xmlns:a16="http://schemas.microsoft.com/office/drawing/2014/main" id="{E6A44401-6C16-4E69-84CF-14C035B49EC9}"/>
              </a:ext>
            </a:extLst>
          </p:cNvPr>
          <p:cNvGrpSpPr/>
          <p:nvPr/>
        </p:nvGrpSpPr>
        <p:grpSpPr>
          <a:xfrm>
            <a:off x="1407672" y="3002192"/>
            <a:ext cx="5013866" cy="3525979"/>
            <a:chOff x="760337" y="5628350"/>
            <a:chExt cx="843711" cy="593336"/>
          </a:xfrm>
        </p:grpSpPr>
        <p:pic>
          <p:nvPicPr>
            <p:cNvPr id="40" name="Grafik 39">
              <a:extLst>
                <a:ext uri="{FF2B5EF4-FFF2-40B4-BE49-F238E27FC236}">
                  <a16:creationId xmlns:a16="http://schemas.microsoft.com/office/drawing/2014/main" id="{EA9069F5-610A-434A-A95C-AEFAF88ED572}"/>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60337" y="5628350"/>
              <a:ext cx="843711" cy="550084"/>
            </a:xfrm>
            <a:prstGeom prst="rect">
              <a:avLst/>
            </a:prstGeom>
          </p:spPr>
        </p:pic>
        <p:pic>
          <p:nvPicPr>
            <p:cNvPr id="41" name="Grafik 40" descr="Schleife">
              <a:extLst>
                <a:ext uri="{FF2B5EF4-FFF2-40B4-BE49-F238E27FC236}">
                  <a16:creationId xmlns:a16="http://schemas.microsoft.com/office/drawing/2014/main" id="{63A58C43-4225-4739-B78C-EA737BE9805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02813" y="5771269"/>
              <a:ext cx="450417" cy="450417"/>
            </a:xfrm>
            <a:prstGeom prst="rect">
              <a:avLst/>
            </a:prstGeom>
          </p:spPr>
        </p:pic>
      </p:grpSp>
      <p:grpSp>
        <p:nvGrpSpPr>
          <p:cNvPr id="42" name="Gruppieren 41">
            <a:extLst>
              <a:ext uri="{FF2B5EF4-FFF2-40B4-BE49-F238E27FC236}">
                <a16:creationId xmlns:a16="http://schemas.microsoft.com/office/drawing/2014/main" id="{2F627816-A7CA-4C6C-BD11-4690F9CB5058}"/>
              </a:ext>
            </a:extLst>
          </p:cNvPr>
          <p:cNvGrpSpPr/>
          <p:nvPr/>
        </p:nvGrpSpPr>
        <p:grpSpPr>
          <a:xfrm>
            <a:off x="10646586" y="1379002"/>
            <a:ext cx="5758634" cy="4900959"/>
            <a:chOff x="9098107" y="415636"/>
            <a:chExt cx="2238375" cy="1904999"/>
          </a:xfrm>
        </p:grpSpPr>
        <p:pic>
          <p:nvPicPr>
            <p:cNvPr id="43" name="Grafik 42">
              <a:extLst>
                <a:ext uri="{FF2B5EF4-FFF2-40B4-BE49-F238E27FC236}">
                  <a16:creationId xmlns:a16="http://schemas.microsoft.com/office/drawing/2014/main" id="{DB5AAC3D-C688-459C-9D1B-1051476CBFC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44" name="Grafik 43">
              <a:extLst>
                <a:ext uri="{FF2B5EF4-FFF2-40B4-BE49-F238E27FC236}">
                  <a16:creationId xmlns:a16="http://schemas.microsoft.com/office/drawing/2014/main" id="{74C09457-139B-4E87-9C6B-3E7C570B57CE}"/>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Tree>
    <p:extLst>
      <p:ext uri="{BB962C8B-B14F-4D97-AF65-F5344CB8AC3E}">
        <p14:creationId xmlns:p14="http://schemas.microsoft.com/office/powerpoint/2010/main" val="3016994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echteck 251">
            <a:extLst>
              <a:ext uri="{FF2B5EF4-FFF2-40B4-BE49-F238E27FC236}">
                <a16:creationId xmlns:a16="http://schemas.microsoft.com/office/drawing/2014/main" id="{0D954161-C3AD-4A9B-B626-CA9F2FCD83E6}"/>
              </a:ext>
            </a:extLst>
          </p:cNvPr>
          <p:cNvSpPr/>
          <p:nvPr/>
        </p:nvSpPr>
        <p:spPr>
          <a:xfrm>
            <a:off x="7636934" y="5250455"/>
            <a:ext cx="2997466" cy="13283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sp>
        <p:nvSpPr>
          <p:cNvPr id="14" name="CasellaDiTesto 5">
            <a:extLst>
              <a:ext uri="{FF2B5EF4-FFF2-40B4-BE49-F238E27FC236}">
                <a16:creationId xmlns:a16="http://schemas.microsoft.com/office/drawing/2014/main" id="{B166A0E3-54D1-48A9-87E5-19DD91AEFB0B}"/>
              </a:ext>
            </a:extLst>
          </p:cNvPr>
          <p:cNvSpPr txBox="1"/>
          <p:nvPr/>
        </p:nvSpPr>
        <p:spPr>
          <a:xfrm>
            <a:off x="1749980" y="2926150"/>
            <a:ext cx="2155324" cy="1815882"/>
          </a:xfrm>
          <a:prstGeom prst="rect">
            <a:avLst/>
          </a:prstGeom>
          <a:noFill/>
        </p:spPr>
        <p:txBody>
          <a:bodyPr wrap="square" rtlCol="0">
            <a:spAutoFit/>
          </a:bodyPr>
          <a:lstStyle/>
          <a:p>
            <a:r>
              <a:rPr lang="it-IT" sz="1200" b="1" dirty="0">
                <a:latin typeface="Segoe UI" panose="020B0502040204020203" pitchFamily="34" charset="0"/>
                <a:cs typeface="Segoe UI" panose="020B0502040204020203" pitchFamily="34" charset="0"/>
              </a:rPr>
              <a:t>Environment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video (</a:t>
            </a:r>
            <a:r>
              <a:rPr lang="it-IT" sz="1100" dirty="0" err="1">
                <a:latin typeface="Segoe UI" panose="020B0502040204020203" pitchFamily="34" charset="0"/>
                <a:cs typeface="Segoe UI" panose="020B0502040204020203" pitchFamily="34" charset="0"/>
              </a:rPr>
              <a:t>animal</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audio (</a:t>
            </a:r>
            <a:r>
              <a:rPr lang="it-IT" sz="1100" dirty="0" err="1">
                <a:latin typeface="Segoe UI" panose="020B0502040204020203" pitchFamily="34" charset="0"/>
                <a:cs typeface="Segoe UI" panose="020B0502040204020203" pitchFamily="34" charset="0"/>
              </a:rPr>
              <a:t>animal</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err="1">
                <a:latin typeface="Segoe UI" panose="020B0502040204020203" pitchFamily="34" charset="0"/>
                <a:cs typeface="Segoe UI" panose="020B0502040204020203" pitchFamily="34" charset="0"/>
              </a:rPr>
              <a:t>dedicated</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gps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animal</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Satellite (</a:t>
            </a:r>
            <a:r>
              <a:rPr lang="it-IT" sz="1100" dirty="0" err="1">
                <a:latin typeface="Segoe UI" panose="020B0502040204020203" pitchFamily="34" charset="0"/>
                <a:cs typeface="Segoe UI" panose="020B0502040204020203" pitchFamily="34" charset="0"/>
              </a:rPr>
              <a:t>deforestation</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CO2 </a:t>
            </a:r>
            <a:r>
              <a:rPr lang="it-IT" sz="1100" dirty="0" err="1">
                <a:latin typeface="Segoe UI" panose="020B0502040204020203" pitchFamily="34" charset="0"/>
                <a:cs typeface="Segoe UI" panose="020B0502040204020203" pitchFamily="34" charset="0"/>
              </a:rPr>
              <a:t>sensors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environment</a:t>
            </a:r>
            <a:r>
              <a:rPr lang="it-IT" sz="1100" dirty="0">
                <a:latin typeface="Segoe UI" panose="020B0502040204020203" pitchFamily="34" charset="0"/>
                <a:cs typeface="Segoe UI" panose="020B0502040204020203" pitchFamily="34" charset="0"/>
              </a:rPr>
              <a:t> tracking)</a:t>
            </a:r>
          </a:p>
          <a:p>
            <a:endParaRPr lang="it-IT" sz="1200" b="1" dirty="0">
              <a:latin typeface="Segoe UI" panose="020B0502040204020203" pitchFamily="34" charset="0"/>
              <a:cs typeface="Segoe UI" panose="020B0502040204020203" pitchFamily="34" charset="0"/>
            </a:endParaRP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2821265" y="2461006"/>
            <a:ext cx="759977" cy="484790"/>
          </a:xfrm>
          <a:prstGeom prst="rect">
            <a:avLst/>
          </a:prstGeom>
        </p:spPr>
      </p:pic>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3255406" y="1266776"/>
            <a:ext cx="215532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7382" y="604016"/>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1870" y="2292040"/>
            <a:ext cx="679752" cy="679752"/>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9017431" y="3801377"/>
            <a:ext cx="2155324" cy="960769"/>
            <a:chOff x="6616617" y="1421859"/>
            <a:chExt cx="2155324" cy="960769"/>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Community</a:t>
              </a:r>
              <a:endParaRPr lang="it-IT" sz="1400" b="1" dirty="0">
                <a:latin typeface="Segoe UI" panose="020B0502040204020203" pitchFamily="34" charset="0"/>
                <a:cs typeface="Segoe UI" panose="020B0502040204020203" pitchFamily="34" charset="0"/>
              </a:endParaRP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5320812" y="5642347"/>
            <a:ext cx="1570174" cy="1102633"/>
            <a:chOff x="1549508" y="3169920"/>
            <a:chExt cx="1570174" cy="1102633"/>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29758"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1570680" y="3995554"/>
              <a:ext cx="1367606" cy="276999"/>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Donors</a:t>
              </a:r>
              <a:endParaRPr lang="it-IT" sz="1200" b="1"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6024273" y="3784554"/>
            <a:ext cx="1851944" cy="1302931"/>
            <a:chOff x="6067083" y="3226283"/>
            <a:chExt cx="2333812" cy="1641948"/>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6067083" y="4286443"/>
              <a:ext cx="2333812" cy="581788"/>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6878610" y="604016"/>
            <a:ext cx="2155324" cy="885060"/>
            <a:chOff x="2801986" y="4005214"/>
            <a:chExt cx="2155324" cy="885060"/>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6">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WWF</a:t>
              </a:r>
              <a:endParaRPr lang="it-IT" sz="1400" b="1" dirty="0">
                <a:latin typeface="Segoe UI" panose="020B0502040204020203" pitchFamily="34" charset="0"/>
                <a:cs typeface="Segoe UI" panose="020B0502040204020203" pitchFamily="34" charset="0"/>
              </a:endParaRPr>
            </a:p>
          </p:txBody>
        </p:sp>
      </p:grpSp>
      <p:grpSp>
        <p:nvGrpSpPr>
          <p:cNvPr id="110" name="Gruppieren 109">
            <a:extLst>
              <a:ext uri="{FF2B5EF4-FFF2-40B4-BE49-F238E27FC236}">
                <a16:creationId xmlns:a16="http://schemas.microsoft.com/office/drawing/2014/main" id="{3FC8F927-1D4B-4EC7-9EB3-FDDB4F8451F8}"/>
              </a:ext>
            </a:extLst>
          </p:cNvPr>
          <p:cNvGrpSpPr/>
          <p:nvPr/>
        </p:nvGrpSpPr>
        <p:grpSpPr>
          <a:xfrm>
            <a:off x="6021145" y="2188829"/>
            <a:ext cx="1710309" cy="1263464"/>
            <a:chOff x="6096000" y="3226283"/>
            <a:chExt cx="2155324" cy="1592213"/>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581788"/>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4470234" y="3846187"/>
            <a:ext cx="1710309" cy="1262561"/>
            <a:chOff x="6669944" y="2030417"/>
            <a:chExt cx="1710309" cy="1262561"/>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461665"/>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a:t>
              </a:r>
              <a:r>
                <a:rPr lang="it-IT" sz="1200" b="1" dirty="0" err="1">
                  <a:latin typeface="Segoe UI" panose="020B0502040204020203" pitchFamily="34" charset="0"/>
                  <a:cs typeface="Segoe UI" panose="020B0502040204020203" pitchFamily="34" charset="0"/>
                </a:rPr>
                <a:t>collectibles</a:t>
              </a:r>
              <a:r>
                <a:rPr lang="it-IT" sz="1200" b="1"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4470234" y="2183519"/>
            <a:ext cx="1710309" cy="1255533"/>
            <a:chOff x="6669944" y="2037445"/>
            <a:chExt cx="1710309" cy="1255533"/>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461665"/>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60" y="2037445"/>
              <a:ext cx="839890" cy="839729"/>
              <a:chOff x="8901579" y="2099085"/>
              <a:chExt cx="1337441"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8901835" y="2099085"/>
                <a:ext cx="1337185" cy="1337185"/>
              </a:xfrm>
              <a:prstGeom prst="rect">
                <a:avLst/>
              </a:prstGeom>
            </p:spPr>
          </p:pic>
        </p:grpSp>
      </p:grp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51931" y="506076"/>
            <a:ext cx="765309" cy="765309"/>
          </a:xfrm>
          <a:prstGeom prst="rect">
            <a:avLst/>
          </a:prstGeom>
        </p:spPr>
      </p:pic>
      <p:cxnSp>
        <p:nvCxnSpPr>
          <p:cNvPr id="3" name="Gerade Verbindung mit Pfeil 2">
            <a:extLst>
              <a:ext uri="{FF2B5EF4-FFF2-40B4-BE49-F238E27FC236}">
                <a16:creationId xmlns:a16="http://schemas.microsoft.com/office/drawing/2014/main" id="{23CA6A0E-C11F-47A9-8F26-13ED046F47CB}"/>
              </a:ext>
            </a:extLst>
          </p:cNvPr>
          <p:cNvCxnSpPr>
            <a:stCxn id="67" idx="3"/>
            <a:endCxn id="84" idx="1"/>
          </p:cNvCxnSpPr>
          <p:nvPr/>
        </p:nvCxnSpPr>
        <p:spPr>
          <a:xfrm flipV="1">
            <a:off x="5076423" y="920501"/>
            <a:ext cx="2560511" cy="3036"/>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51ABACDD-0376-4CB8-ADF1-DE9BDE51722E}"/>
              </a:ext>
            </a:extLst>
          </p:cNvPr>
          <p:cNvCxnSpPr>
            <a:cxnSpLocks/>
          </p:cNvCxnSpPr>
          <p:nvPr/>
        </p:nvCxnSpPr>
        <p:spPr>
          <a:xfrm>
            <a:off x="3591890" y="2594106"/>
            <a:ext cx="1278121" cy="9278"/>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winkelt 17">
            <a:extLst>
              <a:ext uri="{FF2B5EF4-FFF2-40B4-BE49-F238E27FC236}">
                <a16:creationId xmlns:a16="http://schemas.microsoft.com/office/drawing/2014/main" id="{BFE34BD1-7FA3-40EB-9816-6A96AAEAC129}"/>
              </a:ext>
            </a:extLst>
          </p:cNvPr>
          <p:cNvCxnSpPr>
            <a:cxnSpLocks/>
            <a:endCxn id="138" idx="0"/>
          </p:cNvCxnSpPr>
          <p:nvPr/>
        </p:nvCxnSpPr>
        <p:spPr>
          <a:xfrm rot="5400000">
            <a:off x="2526902" y="950808"/>
            <a:ext cx="1386076" cy="1296388"/>
          </a:xfrm>
          <a:prstGeom prst="bentConnector3">
            <a:avLst>
              <a:gd name="adj1" fmla="val -71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62181F22-7801-44C4-B1BE-016EFE424048}"/>
              </a:ext>
            </a:extLst>
          </p:cNvPr>
          <p:cNvCxnSpPr>
            <a:cxnSpLocks/>
          </p:cNvCxnSpPr>
          <p:nvPr/>
        </p:nvCxnSpPr>
        <p:spPr>
          <a:xfrm rot="5400000" flipH="1" flipV="1">
            <a:off x="2604450" y="1060444"/>
            <a:ext cx="1294788" cy="116285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Gerade Verbindung mit Pfeil 91">
            <a:extLst>
              <a:ext uri="{FF2B5EF4-FFF2-40B4-BE49-F238E27FC236}">
                <a16:creationId xmlns:a16="http://schemas.microsoft.com/office/drawing/2014/main" id="{7C217DF1-8FC9-4414-9409-1E3917854B2F}"/>
              </a:ext>
            </a:extLst>
          </p:cNvPr>
          <p:cNvCxnSpPr>
            <a:cxnSpLocks/>
          </p:cNvCxnSpPr>
          <p:nvPr/>
        </p:nvCxnSpPr>
        <p:spPr>
          <a:xfrm flipV="1">
            <a:off x="6769855" y="5149039"/>
            <a:ext cx="0" cy="593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543868B6-3F0E-4270-B084-E59B2C96BF72}"/>
              </a:ext>
            </a:extLst>
          </p:cNvPr>
          <p:cNvCxnSpPr>
            <a:cxnSpLocks/>
            <a:endCxn id="76" idx="0"/>
          </p:cNvCxnSpPr>
          <p:nvPr/>
        </p:nvCxnSpPr>
        <p:spPr>
          <a:xfrm>
            <a:off x="5674016" y="5159671"/>
            <a:ext cx="0" cy="582926"/>
          </a:xfrm>
          <a:prstGeom prst="straightConnector1">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9F3D38E1-FD8F-41F5-8552-8776B76E5595}"/>
              </a:ext>
            </a:extLst>
          </p:cNvPr>
          <p:cNvCxnSpPr>
            <a:cxnSpLocks/>
            <a:stCxn id="80" idx="3"/>
            <a:endCxn id="73" idx="1"/>
          </p:cNvCxnSpPr>
          <p:nvPr/>
        </p:nvCxnSpPr>
        <p:spPr>
          <a:xfrm flipV="1">
            <a:off x="7290319" y="4184031"/>
            <a:ext cx="2174010" cy="119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Verbinder: gewinkelt 46">
            <a:extLst>
              <a:ext uri="{FF2B5EF4-FFF2-40B4-BE49-F238E27FC236}">
                <a16:creationId xmlns:a16="http://schemas.microsoft.com/office/drawing/2014/main" id="{44589F7C-677F-434F-9DC9-BE7C016A354B}"/>
              </a:ext>
            </a:extLst>
          </p:cNvPr>
          <p:cNvCxnSpPr>
            <a:cxnSpLocks/>
          </p:cNvCxnSpPr>
          <p:nvPr/>
        </p:nvCxnSpPr>
        <p:spPr>
          <a:xfrm rot="16200000" flipH="1">
            <a:off x="5189570" y="606413"/>
            <a:ext cx="645054" cy="2519778"/>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Verbinder: gewinkelt 118">
            <a:extLst>
              <a:ext uri="{FF2B5EF4-FFF2-40B4-BE49-F238E27FC236}">
                <a16:creationId xmlns:a16="http://schemas.microsoft.com/office/drawing/2014/main" id="{042CE119-5159-4662-B7F1-DCD3A9EDAB02}"/>
              </a:ext>
            </a:extLst>
          </p:cNvPr>
          <p:cNvCxnSpPr>
            <a:cxnSpLocks/>
            <a:stCxn id="111" idx="0"/>
            <a:endCxn id="70" idx="2"/>
          </p:cNvCxnSpPr>
          <p:nvPr/>
        </p:nvCxnSpPr>
        <p:spPr>
          <a:xfrm rot="16200000" flipV="1">
            <a:off x="5270430" y="606413"/>
            <a:ext cx="645054" cy="2519778"/>
          </a:xfrm>
          <a:prstGeom prst="bentConnector3">
            <a:avLst>
              <a:gd name="adj1" fmla="val 66393"/>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Verbinder: gewinkelt 130">
            <a:extLst>
              <a:ext uri="{FF2B5EF4-FFF2-40B4-BE49-F238E27FC236}">
                <a16:creationId xmlns:a16="http://schemas.microsoft.com/office/drawing/2014/main" id="{8272DE21-E8E2-4BC6-BCA3-F58E2F78DB47}"/>
              </a:ext>
            </a:extLst>
          </p:cNvPr>
          <p:cNvCxnSpPr>
            <a:cxnSpLocks/>
          </p:cNvCxnSpPr>
          <p:nvPr/>
        </p:nvCxnSpPr>
        <p:spPr>
          <a:xfrm rot="5400000">
            <a:off x="6291403" y="512429"/>
            <a:ext cx="694443" cy="2635296"/>
          </a:xfrm>
          <a:prstGeom prst="bentConnector3">
            <a:avLst>
              <a:gd name="adj1" fmla="val -284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Verbinder: gewinkelt 138">
            <a:extLst>
              <a:ext uri="{FF2B5EF4-FFF2-40B4-BE49-F238E27FC236}">
                <a16:creationId xmlns:a16="http://schemas.microsoft.com/office/drawing/2014/main" id="{67AD6D30-49A9-4B6F-AD22-A91C310395AE}"/>
              </a:ext>
            </a:extLst>
          </p:cNvPr>
          <p:cNvCxnSpPr>
            <a:cxnSpLocks/>
            <a:stCxn id="84" idx="3"/>
            <a:endCxn id="111" idx="3"/>
          </p:cNvCxnSpPr>
          <p:nvPr/>
        </p:nvCxnSpPr>
        <p:spPr>
          <a:xfrm flipH="1">
            <a:off x="7264245" y="920501"/>
            <a:ext cx="946324" cy="1679729"/>
          </a:xfrm>
          <a:prstGeom prst="bentConnector3">
            <a:avLst>
              <a:gd name="adj1" fmla="val -24157"/>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Verbinder: gewinkelt 140">
            <a:extLst>
              <a:ext uri="{FF2B5EF4-FFF2-40B4-BE49-F238E27FC236}">
                <a16:creationId xmlns:a16="http://schemas.microsoft.com/office/drawing/2014/main" id="{ED7BEB35-7452-4EDF-8ABB-52E379399E0B}"/>
              </a:ext>
            </a:extLst>
          </p:cNvPr>
          <p:cNvCxnSpPr>
            <a:cxnSpLocks/>
          </p:cNvCxnSpPr>
          <p:nvPr/>
        </p:nvCxnSpPr>
        <p:spPr>
          <a:xfrm flipH="1">
            <a:off x="7258121" y="858301"/>
            <a:ext cx="952448" cy="1859796"/>
          </a:xfrm>
          <a:prstGeom prst="bentConnector4">
            <a:avLst>
              <a:gd name="adj1" fmla="val -33798"/>
              <a:gd name="adj2" fmla="val 99983"/>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Gerade Verbindung mit Pfeil 147">
            <a:extLst>
              <a:ext uri="{FF2B5EF4-FFF2-40B4-BE49-F238E27FC236}">
                <a16:creationId xmlns:a16="http://schemas.microsoft.com/office/drawing/2014/main" id="{A7E3CAD3-EC23-403A-B863-8A6F6ECC118A}"/>
              </a:ext>
            </a:extLst>
          </p:cNvPr>
          <p:cNvCxnSpPr>
            <a:cxnSpLocks/>
          </p:cNvCxnSpPr>
          <p:nvPr/>
        </p:nvCxnSpPr>
        <p:spPr>
          <a:xfrm>
            <a:off x="5851911" y="2594106"/>
            <a:ext cx="456811" cy="0"/>
          </a:xfrm>
          <a:prstGeom prst="straightConnector1">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Gerade Verbindung mit Pfeil 149">
            <a:extLst>
              <a:ext uri="{FF2B5EF4-FFF2-40B4-BE49-F238E27FC236}">
                <a16:creationId xmlns:a16="http://schemas.microsoft.com/office/drawing/2014/main" id="{F3F4A191-99CF-4036-9165-3A963C9140FA}"/>
              </a:ext>
            </a:extLst>
          </p:cNvPr>
          <p:cNvCxnSpPr>
            <a:cxnSpLocks/>
          </p:cNvCxnSpPr>
          <p:nvPr/>
        </p:nvCxnSpPr>
        <p:spPr>
          <a:xfrm>
            <a:off x="5775998" y="3335049"/>
            <a:ext cx="589900" cy="593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Gerade Verbindung mit Pfeil 152">
            <a:extLst>
              <a:ext uri="{FF2B5EF4-FFF2-40B4-BE49-F238E27FC236}">
                <a16:creationId xmlns:a16="http://schemas.microsoft.com/office/drawing/2014/main" id="{98300D4D-11CD-4930-9A9B-3DEDACB62B5A}"/>
              </a:ext>
            </a:extLst>
          </p:cNvPr>
          <p:cNvCxnSpPr>
            <a:cxnSpLocks/>
            <a:stCxn id="112" idx="2"/>
            <a:endCxn id="80" idx="0"/>
          </p:cNvCxnSpPr>
          <p:nvPr/>
        </p:nvCxnSpPr>
        <p:spPr>
          <a:xfrm>
            <a:off x="6876300" y="3452293"/>
            <a:ext cx="2620" cy="3322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Gerade Verbindung mit Pfeil 154">
            <a:extLst>
              <a:ext uri="{FF2B5EF4-FFF2-40B4-BE49-F238E27FC236}">
                <a16:creationId xmlns:a16="http://schemas.microsoft.com/office/drawing/2014/main" id="{D83D2452-68CE-4B13-94D1-4A29C41F5296}"/>
              </a:ext>
            </a:extLst>
          </p:cNvPr>
          <p:cNvCxnSpPr>
            <a:cxnSpLocks/>
          </p:cNvCxnSpPr>
          <p:nvPr/>
        </p:nvCxnSpPr>
        <p:spPr>
          <a:xfrm flipH="1">
            <a:off x="5851911" y="4131360"/>
            <a:ext cx="460642" cy="0"/>
          </a:xfrm>
          <a:prstGeom prst="straightConnector1">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Verbinder: gewinkelt 156">
            <a:extLst>
              <a:ext uri="{FF2B5EF4-FFF2-40B4-BE49-F238E27FC236}">
                <a16:creationId xmlns:a16="http://schemas.microsoft.com/office/drawing/2014/main" id="{A55FFC3D-8C14-444F-B9C0-92686A469094}"/>
              </a:ext>
            </a:extLst>
          </p:cNvPr>
          <p:cNvCxnSpPr>
            <a:cxnSpLocks/>
          </p:cNvCxnSpPr>
          <p:nvPr/>
        </p:nvCxnSpPr>
        <p:spPr>
          <a:xfrm rot="10800000" flipH="1" flipV="1">
            <a:off x="4838910" y="2665586"/>
            <a:ext cx="419701" cy="3492417"/>
          </a:xfrm>
          <a:prstGeom prst="bentConnector3">
            <a:avLst>
              <a:gd name="adj1" fmla="val -15080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Verbinder: gewinkelt 172">
            <a:extLst>
              <a:ext uri="{FF2B5EF4-FFF2-40B4-BE49-F238E27FC236}">
                <a16:creationId xmlns:a16="http://schemas.microsoft.com/office/drawing/2014/main" id="{9472FEDC-4115-437E-91E7-E12173BB974E}"/>
              </a:ext>
            </a:extLst>
          </p:cNvPr>
          <p:cNvCxnSpPr>
            <a:cxnSpLocks/>
          </p:cNvCxnSpPr>
          <p:nvPr/>
        </p:nvCxnSpPr>
        <p:spPr>
          <a:xfrm flipH="1" flipV="1">
            <a:off x="4234586" y="406555"/>
            <a:ext cx="2981787" cy="3706465"/>
          </a:xfrm>
          <a:prstGeom prst="bentConnector4">
            <a:avLst>
              <a:gd name="adj1" fmla="val -57943"/>
              <a:gd name="adj2" fmla="val 106168"/>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CasellaDiTesto 48">
            <a:extLst>
              <a:ext uri="{FF2B5EF4-FFF2-40B4-BE49-F238E27FC236}">
                <a16:creationId xmlns:a16="http://schemas.microsoft.com/office/drawing/2014/main" id="{A13CCF42-7666-4ACB-A7B7-F3F654B490E9}"/>
              </a:ext>
            </a:extLst>
          </p:cNvPr>
          <p:cNvSpPr txBox="1"/>
          <p:nvPr/>
        </p:nvSpPr>
        <p:spPr>
          <a:xfrm>
            <a:off x="3701243" y="2367844"/>
            <a:ext cx="873035" cy="161583"/>
          </a:xfrm>
          <a:prstGeom prst="rect">
            <a:avLst/>
          </a:prstGeom>
          <a:noFill/>
        </p:spPr>
        <p:txBody>
          <a:bodyPr wrap="square" lIns="0" tIns="0" rIns="0" bIns="0" rtlCol="0">
            <a:spAutoFit/>
          </a:bodyPr>
          <a:lstStyle/>
          <a:p>
            <a:r>
              <a:rPr lang="it-IT" sz="1050" dirty="0" err="1">
                <a:solidFill>
                  <a:schemeClr val="accent1">
                    <a:lumMod val="75000"/>
                  </a:schemeClr>
                </a:solidFill>
                <a:latin typeface="Segoe UI" panose="020B0502040204020203" pitchFamily="34" charset="0"/>
                <a:cs typeface="Segoe UI" panose="020B0502040204020203" pitchFamily="34" charset="0"/>
              </a:rPr>
              <a:t>sensor</a:t>
            </a:r>
            <a:r>
              <a:rPr lang="it-IT" sz="1050" dirty="0">
                <a:solidFill>
                  <a:schemeClr val="accent1">
                    <a:lumMod val="75000"/>
                  </a:schemeClr>
                </a:solidFill>
                <a:latin typeface="Segoe UI" panose="020B0502040204020203" pitchFamily="34" charset="0"/>
                <a:cs typeface="Segoe UI" panose="020B0502040204020203" pitchFamily="34" charset="0"/>
              </a:rPr>
              <a:t>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sp>
        <p:nvSpPr>
          <p:cNvPr id="211" name="CasellaDiTesto 48">
            <a:extLst>
              <a:ext uri="{FF2B5EF4-FFF2-40B4-BE49-F238E27FC236}">
                <a16:creationId xmlns:a16="http://schemas.microsoft.com/office/drawing/2014/main" id="{18DE631D-C384-4A24-8714-2BB6027AD854}"/>
              </a:ext>
            </a:extLst>
          </p:cNvPr>
          <p:cNvSpPr txBox="1"/>
          <p:nvPr/>
        </p:nvSpPr>
        <p:spPr>
          <a:xfrm>
            <a:off x="3088568" y="1522509"/>
            <a:ext cx="1120244" cy="484748"/>
          </a:xfrm>
          <a:prstGeom prst="rect">
            <a:avLst/>
          </a:prstGeom>
          <a:noFill/>
        </p:spPr>
        <p:txBody>
          <a:bodyPr wrap="square" lIns="0" tIns="0" rIns="0" bIns="0" rtlCol="0">
            <a:spAutoFit/>
          </a:bodyPr>
          <a:lstStyle/>
          <a:p>
            <a:pPr algn="r"/>
            <a:r>
              <a:rPr lang="it-IT" sz="1050" dirty="0" err="1">
                <a:solidFill>
                  <a:srgbClr val="4A8522"/>
                </a:solidFill>
                <a:latin typeface="Segoe UI" panose="020B0502040204020203" pitchFamily="34" charset="0"/>
                <a:cs typeface="Segoe UI" panose="020B0502040204020203" pitchFamily="34" charset="0"/>
              </a:rPr>
              <a:t>votes</a:t>
            </a:r>
            <a:r>
              <a:rPr lang="it-IT" sz="1050" dirty="0">
                <a:solidFill>
                  <a:srgbClr val="4A8522"/>
                </a:solidFill>
                <a:latin typeface="Segoe UI" panose="020B0502040204020203" pitchFamily="34" charset="0"/>
                <a:cs typeface="Segoe UI" panose="020B0502040204020203" pitchFamily="34" charset="0"/>
              </a:rPr>
              <a:t> on community projects</a:t>
            </a:r>
          </a:p>
        </p:txBody>
      </p:sp>
      <p:sp>
        <p:nvSpPr>
          <p:cNvPr id="212" name="CasellaDiTesto 48">
            <a:extLst>
              <a:ext uri="{FF2B5EF4-FFF2-40B4-BE49-F238E27FC236}">
                <a16:creationId xmlns:a16="http://schemas.microsoft.com/office/drawing/2014/main" id="{2878F576-F08B-47CC-B904-81A04816E226}"/>
              </a:ext>
            </a:extLst>
          </p:cNvPr>
          <p:cNvSpPr txBox="1"/>
          <p:nvPr/>
        </p:nvSpPr>
        <p:spPr>
          <a:xfrm>
            <a:off x="8583258" y="962259"/>
            <a:ext cx="1440840" cy="323165"/>
          </a:xfrm>
          <a:prstGeom prst="rect">
            <a:avLst/>
          </a:prstGeom>
          <a:noFill/>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defines</a:t>
            </a:r>
            <a:r>
              <a:rPr lang="it-IT" sz="1050" dirty="0">
                <a:solidFill>
                  <a:srgbClr val="4A8522"/>
                </a:solidFill>
                <a:latin typeface="Segoe UI" panose="020B0502040204020203" pitchFamily="34" charset="0"/>
                <a:cs typeface="Segoe UI" panose="020B0502040204020203" pitchFamily="34" charset="0"/>
              </a:rPr>
              <a:t> community projects</a:t>
            </a:r>
          </a:p>
        </p:txBody>
      </p:sp>
      <p:sp>
        <p:nvSpPr>
          <p:cNvPr id="214" name="CasellaDiTesto 48">
            <a:extLst>
              <a:ext uri="{FF2B5EF4-FFF2-40B4-BE49-F238E27FC236}">
                <a16:creationId xmlns:a16="http://schemas.microsoft.com/office/drawing/2014/main" id="{F9F4649F-77C5-417D-A966-C632BD05494E}"/>
              </a:ext>
            </a:extLst>
          </p:cNvPr>
          <p:cNvSpPr txBox="1"/>
          <p:nvPr/>
        </p:nvSpPr>
        <p:spPr>
          <a:xfrm>
            <a:off x="8581032" y="1425224"/>
            <a:ext cx="1234456" cy="323165"/>
          </a:xfrm>
          <a:prstGeom prst="rect">
            <a:avLst/>
          </a:prstGeom>
          <a:noFill/>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defines</a:t>
            </a:r>
            <a:r>
              <a:rPr lang="it-IT" sz="1050" dirty="0">
                <a:solidFill>
                  <a:srgbClr val="4A8522"/>
                </a:solidFill>
                <a:latin typeface="Segoe UI" panose="020B0502040204020203" pitchFamily="34" charset="0"/>
                <a:cs typeface="Segoe UI" panose="020B0502040204020203" pitchFamily="34" charset="0"/>
              </a:rPr>
              <a:t> environmental </a:t>
            </a:r>
            <a:r>
              <a:rPr lang="it-IT" sz="1050" dirty="0" err="1">
                <a:solidFill>
                  <a:srgbClr val="4A8522"/>
                </a:solidFill>
                <a:latin typeface="Segoe UI" panose="020B0502040204020203" pitchFamily="34" charset="0"/>
                <a:cs typeface="Segoe UI" panose="020B0502040204020203" pitchFamily="34" charset="0"/>
              </a:rPr>
              <a:t>goals</a:t>
            </a:r>
            <a:endParaRPr lang="it-IT" sz="1050" dirty="0">
              <a:solidFill>
                <a:srgbClr val="4A8522"/>
              </a:solidFill>
              <a:latin typeface="Segoe UI" panose="020B0502040204020203" pitchFamily="34" charset="0"/>
              <a:cs typeface="Segoe UI" panose="020B0502040204020203" pitchFamily="34" charset="0"/>
            </a:endParaRPr>
          </a:p>
        </p:txBody>
      </p:sp>
      <p:sp>
        <p:nvSpPr>
          <p:cNvPr id="218" name="CasellaDiTesto 48">
            <a:extLst>
              <a:ext uri="{FF2B5EF4-FFF2-40B4-BE49-F238E27FC236}">
                <a16:creationId xmlns:a16="http://schemas.microsoft.com/office/drawing/2014/main" id="{A169B2EB-964F-4B1E-9964-07A320FC75E1}"/>
              </a:ext>
            </a:extLst>
          </p:cNvPr>
          <p:cNvSpPr txBox="1"/>
          <p:nvPr/>
        </p:nvSpPr>
        <p:spPr>
          <a:xfrm>
            <a:off x="6913792" y="1758962"/>
            <a:ext cx="1120244" cy="323165"/>
          </a:xfrm>
          <a:prstGeom prst="rect">
            <a:avLst/>
          </a:prstGeom>
          <a:noFill/>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receives</a:t>
            </a:r>
            <a:r>
              <a:rPr lang="it-IT" sz="1050" dirty="0">
                <a:solidFill>
                  <a:srgbClr val="4A8522"/>
                </a:solidFill>
                <a:latin typeface="Segoe UI" panose="020B0502040204020203" pitchFamily="34" charset="0"/>
                <a:cs typeface="Segoe UI" panose="020B0502040204020203" pitchFamily="34" charset="0"/>
              </a:rPr>
              <a:t> voting rights</a:t>
            </a:r>
          </a:p>
        </p:txBody>
      </p:sp>
      <p:sp>
        <p:nvSpPr>
          <p:cNvPr id="220" name="CasellaDiTesto 48">
            <a:extLst>
              <a:ext uri="{FF2B5EF4-FFF2-40B4-BE49-F238E27FC236}">
                <a16:creationId xmlns:a16="http://schemas.microsoft.com/office/drawing/2014/main" id="{AD7D1A42-B6AA-44BD-90A0-C932FA1448BB}"/>
              </a:ext>
            </a:extLst>
          </p:cNvPr>
          <p:cNvSpPr txBox="1"/>
          <p:nvPr/>
        </p:nvSpPr>
        <p:spPr>
          <a:xfrm>
            <a:off x="5900336" y="2618532"/>
            <a:ext cx="684495" cy="484748"/>
          </a:xfrm>
          <a:prstGeom prst="rect">
            <a:avLst/>
          </a:prstGeom>
          <a:noFill/>
          <a:ln w="19050">
            <a:noFill/>
          </a:ln>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triggers</a:t>
            </a:r>
            <a:r>
              <a:rPr lang="it-IT" sz="1050" dirty="0">
                <a:solidFill>
                  <a:srgbClr val="4A8522"/>
                </a:solidFill>
                <a:latin typeface="Segoe UI" panose="020B0502040204020203" pitchFamily="34" charset="0"/>
                <a:cs typeface="Segoe UI" panose="020B0502040204020203" pitchFamily="34" charset="0"/>
              </a:rPr>
              <a:t> voting rights</a:t>
            </a:r>
          </a:p>
        </p:txBody>
      </p:sp>
      <p:sp>
        <p:nvSpPr>
          <p:cNvPr id="222" name="CasellaDiTesto 48">
            <a:extLst>
              <a:ext uri="{FF2B5EF4-FFF2-40B4-BE49-F238E27FC236}">
                <a16:creationId xmlns:a16="http://schemas.microsoft.com/office/drawing/2014/main" id="{1A6ED47A-22A2-4427-A41B-5C3537BD5899}"/>
              </a:ext>
            </a:extLst>
          </p:cNvPr>
          <p:cNvSpPr txBox="1"/>
          <p:nvPr/>
        </p:nvSpPr>
        <p:spPr>
          <a:xfrm>
            <a:off x="3251844" y="5645276"/>
            <a:ext cx="873035" cy="484748"/>
          </a:xfrm>
          <a:prstGeom prst="rect">
            <a:avLst/>
          </a:prstGeom>
          <a:noFill/>
        </p:spPr>
        <p:txBody>
          <a:bodyPr wrap="square" lIns="0" tIns="0" rIns="0" bIns="0" rtlCol="0">
            <a:spAutoFit/>
          </a:bodyPr>
          <a:lstStyle/>
          <a:p>
            <a:pPr algn="r"/>
            <a:r>
              <a:rPr lang="it-IT" sz="1050" dirty="0" err="1">
                <a:solidFill>
                  <a:schemeClr val="accent1">
                    <a:lumMod val="75000"/>
                  </a:schemeClr>
                </a:solidFill>
                <a:latin typeface="Segoe UI" panose="020B0502040204020203" pitchFamily="34" charset="0"/>
                <a:cs typeface="Segoe UI" panose="020B0502040204020203" pitchFamily="34" charset="0"/>
              </a:rPr>
              <a:t>receives</a:t>
            </a:r>
            <a:r>
              <a:rPr lang="it-IT" sz="1050" dirty="0">
                <a:solidFill>
                  <a:schemeClr val="accent1">
                    <a:lumMod val="75000"/>
                  </a:schemeClr>
                </a:solidFill>
                <a:latin typeface="Segoe UI" panose="020B0502040204020203" pitchFamily="34" charset="0"/>
                <a:cs typeface="Segoe UI" panose="020B0502040204020203" pitchFamily="34" charset="0"/>
              </a:rPr>
              <a:t> </a:t>
            </a:r>
          </a:p>
          <a:p>
            <a:pPr algn="r"/>
            <a:r>
              <a:rPr lang="it-IT" sz="1050" dirty="0">
                <a:solidFill>
                  <a:schemeClr val="accent1">
                    <a:lumMod val="75000"/>
                  </a:schemeClr>
                </a:solidFill>
                <a:latin typeface="Segoe UI" panose="020B0502040204020203" pitchFamily="34" charset="0"/>
                <a:cs typeface="Segoe UI" panose="020B0502040204020203" pitchFamily="34" charset="0"/>
              </a:rPr>
              <a:t>Environment</a:t>
            </a:r>
            <a:br>
              <a:rPr lang="it-IT" sz="1050" dirty="0">
                <a:solidFill>
                  <a:schemeClr val="accent1">
                    <a:lumMod val="75000"/>
                  </a:schemeClr>
                </a:solidFill>
                <a:latin typeface="Segoe UI" panose="020B0502040204020203" pitchFamily="34" charset="0"/>
                <a:cs typeface="Segoe UI" panose="020B0502040204020203" pitchFamily="34" charset="0"/>
              </a:rPr>
            </a:br>
            <a:r>
              <a:rPr lang="it-IT" sz="1050" dirty="0">
                <a:solidFill>
                  <a:schemeClr val="accent1">
                    <a:lumMod val="75000"/>
                  </a:schemeClr>
                </a:solidFill>
                <a:latin typeface="Segoe UI" panose="020B0502040204020203" pitchFamily="34" charset="0"/>
                <a:cs typeface="Segoe UI" panose="020B0502040204020203" pitchFamily="34" charset="0"/>
              </a:rPr>
              <a:t>&amp; action data</a:t>
            </a:r>
          </a:p>
        </p:txBody>
      </p:sp>
      <p:sp>
        <p:nvSpPr>
          <p:cNvPr id="229" name="CasellaDiTesto 48">
            <a:extLst>
              <a:ext uri="{FF2B5EF4-FFF2-40B4-BE49-F238E27FC236}">
                <a16:creationId xmlns:a16="http://schemas.microsoft.com/office/drawing/2014/main" id="{0A772DF7-E8FF-4BC9-AAAC-90B86213205E}"/>
              </a:ext>
            </a:extLst>
          </p:cNvPr>
          <p:cNvSpPr txBox="1"/>
          <p:nvPr/>
        </p:nvSpPr>
        <p:spPr>
          <a:xfrm>
            <a:off x="5790729" y="4219561"/>
            <a:ext cx="684495" cy="484748"/>
          </a:xfrm>
          <a:prstGeom prst="rect">
            <a:avLst/>
          </a:prstGeom>
          <a:noFill/>
          <a:ln w="19050">
            <a:noFill/>
          </a:ln>
        </p:spPr>
        <p:txBody>
          <a:bodyPr wrap="square" lIns="0" tIns="0" rIns="0" bIns="0" rtlCol="0">
            <a:spAutoFit/>
          </a:bodyPr>
          <a:lstStyle/>
          <a:p>
            <a:pPr algn="ctr"/>
            <a:r>
              <a:rPr lang="it-IT" sz="1050" dirty="0" err="1">
                <a:solidFill>
                  <a:srgbClr val="FF3434"/>
                </a:solidFill>
                <a:latin typeface="Segoe UI" panose="020B0502040204020203" pitchFamily="34" charset="0"/>
                <a:cs typeface="Segoe UI" panose="020B0502040204020203" pitchFamily="34" charset="0"/>
              </a:rPr>
              <a:t>triggers</a:t>
            </a:r>
            <a:r>
              <a:rPr lang="it-IT" sz="1050" dirty="0">
                <a:solidFill>
                  <a:srgbClr val="FF3434"/>
                </a:solidFill>
                <a:latin typeface="Segoe UI" panose="020B0502040204020203" pitchFamily="34" charset="0"/>
                <a:cs typeface="Segoe UI" panose="020B0502040204020203" pitchFamily="34" charset="0"/>
              </a:rPr>
              <a:t> </a:t>
            </a:r>
            <a:r>
              <a:rPr lang="it-IT" sz="1050" dirty="0" err="1">
                <a:solidFill>
                  <a:srgbClr val="FF3434"/>
                </a:solidFill>
                <a:latin typeface="Segoe UI" panose="020B0502040204020203" pitchFamily="34" charset="0"/>
                <a:cs typeface="Segoe UI" panose="020B0502040204020203" pitchFamily="34" charset="0"/>
              </a:rPr>
              <a:t>collectible</a:t>
            </a:r>
            <a:br>
              <a:rPr lang="it-IT" sz="1050" dirty="0">
                <a:solidFill>
                  <a:srgbClr val="FF3434"/>
                </a:solidFill>
                <a:latin typeface="Segoe UI" panose="020B0502040204020203" pitchFamily="34" charset="0"/>
                <a:cs typeface="Segoe UI" panose="020B0502040204020203" pitchFamily="34" charset="0"/>
              </a:rPr>
            </a:br>
            <a:r>
              <a:rPr lang="it-IT" sz="1050" dirty="0" err="1">
                <a:solidFill>
                  <a:srgbClr val="FF3434"/>
                </a:solidFill>
                <a:latin typeface="Segoe UI" panose="020B0502040204020203" pitchFamily="34" charset="0"/>
                <a:cs typeface="Segoe UI" panose="020B0502040204020203" pitchFamily="34" charset="0"/>
              </a:rPr>
              <a:t>distribution</a:t>
            </a:r>
            <a:endParaRPr lang="it-IT" sz="1050" dirty="0">
              <a:solidFill>
                <a:srgbClr val="FF3434"/>
              </a:solidFill>
              <a:latin typeface="Segoe UI" panose="020B0502040204020203" pitchFamily="34" charset="0"/>
              <a:cs typeface="Segoe UI" panose="020B0502040204020203" pitchFamily="34" charset="0"/>
            </a:endParaRPr>
          </a:p>
        </p:txBody>
      </p:sp>
      <p:sp>
        <p:nvSpPr>
          <p:cNvPr id="230" name="CasellaDiTesto 48">
            <a:extLst>
              <a:ext uri="{FF2B5EF4-FFF2-40B4-BE49-F238E27FC236}">
                <a16:creationId xmlns:a16="http://schemas.microsoft.com/office/drawing/2014/main" id="{98BE3B55-E20B-4788-9249-3F2E083293A2}"/>
              </a:ext>
            </a:extLst>
          </p:cNvPr>
          <p:cNvSpPr txBox="1"/>
          <p:nvPr/>
        </p:nvSpPr>
        <p:spPr>
          <a:xfrm>
            <a:off x="4870011" y="5202077"/>
            <a:ext cx="684495" cy="323165"/>
          </a:xfrm>
          <a:prstGeom prst="rect">
            <a:avLst/>
          </a:prstGeom>
          <a:noFill/>
          <a:ln w="19050">
            <a:noFill/>
          </a:ln>
        </p:spPr>
        <p:txBody>
          <a:bodyPr wrap="square" lIns="0" tIns="0" rIns="0" bIns="0" rtlCol="0">
            <a:spAutoFit/>
          </a:bodyPr>
          <a:lstStyle/>
          <a:p>
            <a:pPr algn="r"/>
            <a:r>
              <a:rPr lang="it-IT" sz="1050" dirty="0" err="1">
                <a:solidFill>
                  <a:srgbClr val="FF3434"/>
                </a:solidFill>
                <a:latin typeface="Segoe UI" panose="020B0502040204020203" pitchFamily="34" charset="0"/>
                <a:cs typeface="Segoe UI" panose="020B0502040204020203" pitchFamily="34" charset="0"/>
              </a:rPr>
              <a:t>receives</a:t>
            </a:r>
            <a:r>
              <a:rPr lang="it-IT" sz="1050" dirty="0">
                <a:solidFill>
                  <a:srgbClr val="FF3434"/>
                </a:solidFill>
                <a:latin typeface="Segoe UI" panose="020B0502040204020203" pitchFamily="34" charset="0"/>
                <a:cs typeface="Segoe UI" panose="020B0502040204020203" pitchFamily="34" charset="0"/>
              </a:rPr>
              <a:t> </a:t>
            </a:r>
            <a:r>
              <a:rPr lang="it-IT" sz="1050" dirty="0" err="1">
                <a:solidFill>
                  <a:srgbClr val="FF3434"/>
                </a:solidFill>
                <a:latin typeface="Segoe UI" panose="020B0502040204020203" pitchFamily="34" charset="0"/>
                <a:cs typeface="Segoe UI" panose="020B0502040204020203" pitchFamily="34" charset="0"/>
              </a:rPr>
              <a:t>collectibles</a:t>
            </a:r>
            <a:endParaRPr lang="it-IT" sz="1050" dirty="0">
              <a:solidFill>
                <a:srgbClr val="FF3434"/>
              </a:solidFill>
              <a:latin typeface="Segoe UI" panose="020B0502040204020203" pitchFamily="34" charset="0"/>
              <a:cs typeface="Segoe UI" panose="020B0502040204020203" pitchFamily="34" charset="0"/>
            </a:endParaRPr>
          </a:p>
        </p:txBody>
      </p:sp>
      <p:sp>
        <p:nvSpPr>
          <p:cNvPr id="231" name="CasellaDiTesto 48">
            <a:extLst>
              <a:ext uri="{FF2B5EF4-FFF2-40B4-BE49-F238E27FC236}">
                <a16:creationId xmlns:a16="http://schemas.microsoft.com/office/drawing/2014/main" id="{64352A91-E34A-4487-B63E-764786CF5C15}"/>
              </a:ext>
            </a:extLst>
          </p:cNvPr>
          <p:cNvSpPr txBox="1"/>
          <p:nvPr/>
        </p:nvSpPr>
        <p:spPr>
          <a:xfrm>
            <a:off x="6841867" y="5293568"/>
            <a:ext cx="684495" cy="323165"/>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donates</a:t>
            </a:r>
            <a:r>
              <a:rPr lang="it-IT" sz="1050" dirty="0">
                <a:latin typeface="Segoe UI" panose="020B0502040204020203" pitchFamily="34" charset="0"/>
                <a:cs typeface="Segoe UI" panose="020B0502040204020203" pitchFamily="34" charset="0"/>
              </a:rPr>
              <a:t> </a:t>
            </a:r>
          </a:p>
          <a:p>
            <a:r>
              <a:rPr lang="it-IT" sz="1050" dirty="0" err="1">
                <a:latin typeface="Segoe UI" panose="020B0502040204020203" pitchFamily="34" charset="0"/>
                <a:cs typeface="Segoe UI" panose="020B0502040204020203" pitchFamily="34" charset="0"/>
              </a:rPr>
              <a:t>ether</a:t>
            </a:r>
            <a:endParaRPr lang="it-IT" sz="1050" dirty="0">
              <a:latin typeface="Segoe UI" panose="020B0502040204020203" pitchFamily="34" charset="0"/>
              <a:cs typeface="Segoe UI" panose="020B0502040204020203" pitchFamily="34" charset="0"/>
            </a:endParaRPr>
          </a:p>
        </p:txBody>
      </p:sp>
      <p:sp>
        <p:nvSpPr>
          <p:cNvPr id="233" name="CasellaDiTesto 48">
            <a:extLst>
              <a:ext uri="{FF2B5EF4-FFF2-40B4-BE49-F238E27FC236}">
                <a16:creationId xmlns:a16="http://schemas.microsoft.com/office/drawing/2014/main" id="{9FC36A59-1C7C-4FC0-91EE-BBDD31BBB6FC}"/>
              </a:ext>
            </a:extLst>
          </p:cNvPr>
          <p:cNvSpPr txBox="1"/>
          <p:nvPr/>
        </p:nvSpPr>
        <p:spPr>
          <a:xfrm>
            <a:off x="5632971" y="3373804"/>
            <a:ext cx="1060103" cy="484748"/>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endParaRPr lang="it-IT" sz="1050" dirty="0">
              <a:latin typeface="Segoe UI" panose="020B0502040204020203" pitchFamily="34" charset="0"/>
              <a:cs typeface="Segoe UI" panose="020B0502040204020203" pitchFamily="34" charset="0"/>
            </a:endParaRPr>
          </a:p>
          <a:p>
            <a:r>
              <a:rPr lang="it-IT" sz="1050" dirty="0">
                <a:latin typeface="Segoe UI" panose="020B0502040204020203" pitchFamily="34" charset="0"/>
                <a:cs typeface="Segoe UI" panose="020B0502040204020203" pitchFamily="34" charset="0"/>
              </a:rPr>
              <a:t>hunter </a:t>
            </a:r>
          </a:p>
          <a:p>
            <a:r>
              <a:rPr lang="it-IT" sz="1050" dirty="0">
                <a:latin typeface="Segoe UI" panose="020B0502040204020203" pitchFamily="34" charset="0"/>
                <a:cs typeface="Segoe UI" panose="020B0502040204020203" pitchFamily="34" charset="0"/>
              </a:rPr>
              <a:t>compensation</a:t>
            </a:r>
          </a:p>
        </p:txBody>
      </p:sp>
      <p:sp>
        <p:nvSpPr>
          <p:cNvPr id="234" name="CasellaDiTesto 48">
            <a:extLst>
              <a:ext uri="{FF2B5EF4-FFF2-40B4-BE49-F238E27FC236}">
                <a16:creationId xmlns:a16="http://schemas.microsoft.com/office/drawing/2014/main" id="{3561BCD3-850B-4522-997F-B82D49839041}"/>
              </a:ext>
            </a:extLst>
          </p:cNvPr>
          <p:cNvSpPr txBox="1"/>
          <p:nvPr/>
        </p:nvSpPr>
        <p:spPr>
          <a:xfrm>
            <a:off x="6954843" y="3423386"/>
            <a:ext cx="1829747" cy="323165"/>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r>
              <a:rPr lang="it-IT" sz="1050" dirty="0">
                <a:latin typeface="Segoe UI" panose="020B0502040204020203" pitchFamily="34" charset="0"/>
                <a:cs typeface="Segoe UI" panose="020B0502040204020203" pitchFamily="34" charset="0"/>
              </a:rPr>
              <a:t> community</a:t>
            </a:r>
          </a:p>
          <a:p>
            <a:r>
              <a:rPr lang="it-IT" sz="1050" dirty="0">
                <a:latin typeface="Segoe UI" panose="020B0502040204020203" pitchFamily="34" charset="0"/>
                <a:cs typeface="Segoe UI" panose="020B0502040204020203" pitchFamily="34" charset="0"/>
              </a:rPr>
              <a:t>compensation</a:t>
            </a:r>
          </a:p>
        </p:txBody>
      </p:sp>
      <p:sp>
        <p:nvSpPr>
          <p:cNvPr id="235" name="CasellaDiTesto 48">
            <a:extLst>
              <a:ext uri="{FF2B5EF4-FFF2-40B4-BE49-F238E27FC236}">
                <a16:creationId xmlns:a16="http://schemas.microsoft.com/office/drawing/2014/main" id="{8C2BCFB2-3DAE-4DE9-AA27-E0A28917A859}"/>
              </a:ext>
            </a:extLst>
          </p:cNvPr>
          <p:cNvSpPr txBox="1"/>
          <p:nvPr/>
        </p:nvSpPr>
        <p:spPr>
          <a:xfrm>
            <a:off x="9009158" y="2926150"/>
            <a:ext cx="1060103" cy="323165"/>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hunter </a:t>
            </a:r>
          </a:p>
          <a:p>
            <a:r>
              <a:rPr lang="it-IT" sz="1050" dirty="0">
                <a:latin typeface="Segoe UI" panose="020B0502040204020203" pitchFamily="34" charset="0"/>
                <a:cs typeface="Segoe UI" panose="020B0502040204020203" pitchFamily="34" charset="0"/>
              </a:rPr>
              <a:t>compensation</a:t>
            </a:r>
          </a:p>
        </p:txBody>
      </p:sp>
      <p:sp>
        <p:nvSpPr>
          <p:cNvPr id="236" name="CasellaDiTesto 48">
            <a:extLst>
              <a:ext uri="{FF2B5EF4-FFF2-40B4-BE49-F238E27FC236}">
                <a16:creationId xmlns:a16="http://schemas.microsoft.com/office/drawing/2014/main" id="{7FA6D01A-B910-46EF-9A85-673631BEAAF1}"/>
              </a:ext>
            </a:extLst>
          </p:cNvPr>
          <p:cNvSpPr txBox="1"/>
          <p:nvPr/>
        </p:nvSpPr>
        <p:spPr>
          <a:xfrm>
            <a:off x="7752832" y="4214420"/>
            <a:ext cx="1060103" cy="323165"/>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community </a:t>
            </a:r>
          </a:p>
          <a:p>
            <a:r>
              <a:rPr lang="it-IT" sz="1050" dirty="0">
                <a:latin typeface="Segoe UI" panose="020B0502040204020203" pitchFamily="34" charset="0"/>
                <a:cs typeface="Segoe UI" panose="020B0502040204020203" pitchFamily="34" charset="0"/>
              </a:rPr>
              <a:t>compensation</a:t>
            </a:r>
          </a:p>
        </p:txBody>
      </p:sp>
      <p:sp>
        <p:nvSpPr>
          <p:cNvPr id="237" name="CasellaDiTesto 48">
            <a:extLst>
              <a:ext uri="{FF2B5EF4-FFF2-40B4-BE49-F238E27FC236}">
                <a16:creationId xmlns:a16="http://schemas.microsoft.com/office/drawing/2014/main" id="{C67069BE-212E-4ACB-95EC-C2601C28A531}"/>
              </a:ext>
            </a:extLst>
          </p:cNvPr>
          <p:cNvSpPr txBox="1"/>
          <p:nvPr/>
        </p:nvSpPr>
        <p:spPr>
          <a:xfrm>
            <a:off x="6002513" y="1248049"/>
            <a:ext cx="1053129" cy="161583"/>
          </a:xfrm>
          <a:prstGeom prst="rect">
            <a:avLst/>
          </a:prstGeom>
          <a:noFill/>
        </p:spPr>
        <p:txBody>
          <a:bodyPr wrap="square" lIns="0" tIns="0" rIns="0" bIns="0" rtlCol="0">
            <a:spAutoFit/>
          </a:bodyPr>
          <a:lstStyle/>
          <a:p>
            <a:r>
              <a:rPr lang="it-IT" sz="1050" dirty="0">
                <a:solidFill>
                  <a:schemeClr val="accent1">
                    <a:lumMod val="75000"/>
                  </a:schemeClr>
                </a:solidFill>
                <a:latin typeface="Segoe UI" panose="020B0502040204020203" pitchFamily="34" charset="0"/>
                <a:cs typeface="Segoe UI" panose="020B0502040204020203" pitchFamily="34" charset="0"/>
              </a:rPr>
              <a:t>institution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sp>
        <p:nvSpPr>
          <p:cNvPr id="238" name="CasellaDiTesto 48">
            <a:extLst>
              <a:ext uri="{FF2B5EF4-FFF2-40B4-BE49-F238E27FC236}">
                <a16:creationId xmlns:a16="http://schemas.microsoft.com/office/drawing/2014/main" id="{B3FF8904-2B14-4456-9E70-364EFA4E1C68}"/>
              </a:ext>
            </a:extLst>
          </p:cNvPr>
          <p:cNvSpPr txBox="1"/>
          <p:nvPr/>
        </p:nvSpPr>
        <p:spPr>
          <a:xfrm>
            <a:off x="5872204" y="688662"/>
            <a:ext cx="873035" cy="161583"/>
          </a:xfrm>
          <a:prstGeom prst="rect">
            <a:avLst/>
          </a:prstGeom>
          <a:noFill/>
        </p:spPr>
        <p:txBody>
          <a:bodyPr wrap="square" lIns="0" tIns="0" rIns="0" bIns="0" rtlCol="0">
            <a:spAutoFit/>
          </a:bodyPr>
          <a:lstStyle/>
          <a:p>
            <a:r>
              <a:rPr lang="it-IT" sz="1050" dirty="0" err="1">
                <a:solidFill>
                  <a:schemeClr val="accent1">
                    <a:lumMod val="75000"/>
                  </a:schemeClr>
                </a:solidFill>
                <a:latin typeface="Segoe UI" panose="020B0502040204020203" pitchFamily="34" charset="0"/>
                <a:cs typeface="Segoe UI" panose="020B0502040204020203" pitchFamily="34" charset="0"/>
              </a:rPr>
              <a:t>provides</a:t>
            </a:r>
            <a:r>
              <a:rPr lang="it-IT" sz="1050" dirty="0">
                <a:solidFill>
                  <a:schemeClr val="accent1">
                    <a:lumMod val="75000"/>
                  </a:schemeClr>
                </a:solidFill>
                <a:latin typeface="Segoe UI" panose="020B0502040204020203" pitchFamily="34" charset="0"/>
                <a:cs typeface="Segoe UI" panose="020B0502040204020203" pitchFamily="34" charset="0"/>
              </a:rPr>
              <a:t>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sp>
        <p:nvSpPr>
          <p:cNvPr id="239" name="CasellaDiTesto 48">
            <a:extLst>
              <a:ext uri="{FF2B5EF4-FFF2-40B4-BE49-F238E27FC236}">
                <a16:creationId xmlns:a16="http://schemas.microsoft.com/office/drawing/2014/main" id="{1396C5D1-6346-40B8-832A-949F59915374}"/>
              </a:ext>
            </a:extLst>
          </p:cNvPr>
          <p:cNvSpPr txBox="1"/>
          <p:nvPr/>
        </p:nvSpPr>
        <p:spPr>
          <a:xfrm>
            <a:off x="2624050" y="681860"/>
            <a:ext cx="1154406" cy="161583"/>
          </a:xfrm>
          <a:prstGeom prst="rect">
            <a:avLst/>
          </a:prstGeom>
          <a:noFill/>
        </p:spPr>
        <p:txBody>
          <a:bodyPr wrap="square" lIns="0" tIns="0" rIns="0" bIns="0" rtlCol="0">
            <a:spAutoFit/>
          </a:bodyPr>
          <a:lstStyle/>
          <a:p>
            <a:r>
              <a:rPr lang="it-IT" sz="1050" dirty="0" err="1">
                <a:solidFill>
                  <a:schemeClr val="accent1">
                    <a:lumMod val="75000"/>
                  </a:schemeClr>
                </a:solidFill>
                <a:latin typeface="Segoe UI" panose="020B0502040204020203" pitchFamily="34" charset="0"/>
                <a:cs typeface="Segoe UI" panose="020B0502040204020203" pitchFamily="34" charset="0"/>
              </a:rPr>
              <a:t>conducts</a:t>
            </a:r>
            <a:r>
              <a:rPr lang="it-IT" sz="1050" dirty="0">
                <a:solidFill>
                  <a:schemeClr val="accent1">
                    <a:lumMod val="75000"/>
                  </a:schemeClr>
                </a:solidFill>
                <a:latin typeface="Segoe UI" panose="020B0502040204020203" pitchFamily="34" charset="0"/>
                <a:cs typeface="Segoe UI" panose="020B0502040204020203" pitchFamily="34" charset="0"/>
              </a:rPr>
              <a:t> actions</a:t>
            </a:r>
          </a:p>
        </p:txBody>
      </p:sp>
      <p:sp>
        <p:nvSpPr>
          <p:cNvPr id="240" name="CasellaDiTesto 48">
            <a:extLst>
              <a:ext uri="{FF2B5EF4-FFF2-40B4-BE49-F238E27FC236}">
                <a16:creationId xmlns:a16="http://schemas.microsoft.com/office/drawing/2014/main" id="{1634E3B5-D82D-4EC9-B233-150F7B2926B7}"/>
              </a:ext>
            </a:extLst>
          </p:cNvPr>
          <p:cNvSpPr txBox="1"/>
          <p:nvPr/>
        </p:nvSpPr>
        <p:spPr>
          <a:xfrm>
            <a:off x="2739502" y="1036366"/>
            <a:ext cx="1154406" cy="161583"/>
          </a:xfrm>
          <a:prstGeom prst="rect">
            <a:avLst/>
          </a:prstGeom>
          <a:noFill/>
        </p:spPr>
        <p:txBody>
          <a:bodyPr wrap="square" lIns="0" tIns="0" rIns="0" bIns="0" rtlCol="0">
            <a:spAutoFit/>
          </a:bodyPr>
          <a:lstStyle/>
          <a:p>
            <a:r>
              <a:rPr lang="it-IT" sz="1050" dirty="0">
                <a:solidFill>
                  <a:schemeClr val="accent1">
                    <a:lumMod val="75000"/>
                  </a:schemeClr>
                </a:solidFill>
                <a:latin typeface="Segoe UI" panose="020B0502040204020203" pitchFamily="34" charset="0"/>
                <a:cs typeface="Segoe UI" panose="020B0502040204020203" pitchFamily="34" charset="0"/>
              </a:rPr>
              <a:t>source of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cxnSp>
        <p:nvCxnSpPr>
          <p:cNvPr id="241" name="Gerade Verbindung mit Pfeil 240">
            <a:extLst>
              <a:ext uri="{FF2B5EF4-FFF2-40B4-BE49-F238E27FC236}">
                <a16:creationId xmlns:a16="http://schemas.microsoft.com/office/drawing/2014/main" id="{F57254B4-041D-476B-8260-40A02885DD08}"/>
              </a:ext>
            </a:extLst>
          </p:cNvPr>
          <p:cNvCxnSpPr>
            <a:cxnSpLocks/>
          </p:cNvCxnSpPr>
          <p:nvPr/>
        </p:nvCxnSpPr>
        <p:spPr>
          <a:xfrm>
            <a:off x="7835863" y="5616733"/>
            <a:ext cx="685189"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Gerade Verbindung mit Pfeil 242">
            <a:extLst>
              <a:ext uri="{FF2B5EF4-FFF2-40B4-BE49-F238E27FC236}">
                <a16:creationId xmlns:a16="http://schemas.microsoft.com/office/drawing/2014/main" id="{CC449AF2-DE58-4927-8707-290E348C2262}"/>
              </a:ext>
            </a:extLst>
          </p:cNvPr>
          <p:cNvCxnSpPr>
            <a:cxnSpLocks/>
          </p:cNvCxnSpPr>
          <p:nvPr/>
        </p:nvCxnSpPr>
        <p:spPr>
          <a:xfrm>
            <a:off x="7835863" y="5814635"/>
            <a:ext cx="685189" cy="0"/>
          </a:xfrm>
          <a:prstGeom prst="straightConnector1">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Gerade Verbindung mit Pfeil 243">
            <a:extLst>
              <a:ext uri="{FF2B5EF4-FFF2-40B4-BE49-F238E27FC236}">
                <a16:creationId xmlns:a16="http://schemas.microsoft.com/office/drawing/2014/main" id="{EF13AAC7-54AD-413F-92C2-B6179F1DE6A0}"/>
              </a:ext>
            </a:extLst>
          </p:cNvPr>
          <p:cNvCxnSpPr>
            <a:cxnSpLocks/>
          </p:cNvCxnSpPr>
          <p:nvPr/>
        </p:nvCxnSpPr>
        <p:spPr>
          <a:xfrm>
            <a:off x="7835863" y="6001213"/>
            <a:ext cx="685189" cy="0"/>
          </a:xfrm>
          <a:prstGeom prst="straightConnector1">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Gerade Verbindung mit Pfeil 246">
            <a:extLst>
              <a:ext uri="{FF2B5EF4-FFF2-40B4-BE49-F238E27FC236}">
                <a16:creationId xmlns:a16="http://schemas.microsoft.com/office/drawing/2014/main" id="{89AA59A8-7EDF-438C-986B-AE8C67C53CDF}"/>
              </a:ext>
            </a:extLst>
          </p:cNvPr>
          <p:cNvCxnSpPr>
            <a:cxnSpLocks/>
          </p:cNvCxnSpPr>
          <p:nvPr/>
        </p:nvCxnSpPr>
        <p:spPr>
          <a:xfrm>
            <a:off x="7835863" y="6186950"/>
            <a:ext cx="6851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8" name="CasellaDiTesto 48">
            <a:extLst>
              <a:ext uri="{FF2B5EF4-FFF2-40B4-BE49-F238E27FC236}">
                <a16:creationId xmlns:a16="http://schemas.microsoft.com/office/drawing/2014/main" id="{01E84DF3-9F8C-41B5-9A55-D091E4203951}"/>
              </a:ext>
            </a:extLst>
          </p:cNvPr>
          <p:cNvSpPr txBox="1"/>
          <p:nvPr/>
        </p:nvSpPr>
        <p:spPr>
          <a:xfrm>
            <a:off x="8628210" y="5535941"/>
            <a:ext cx="1060103" cy="161583"/>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Action stream</a:t>
            </a:r>
          </a:p>
        </p:txBody>
      </p:sp>
      <p:sp>
        <p:nvSpPr>
          <p:cNvPr id="249" name="CasellaDiTesto 48">
            <a:extLst>
              <a:ext uri="{FF2B5EF4-FFF2-40B4-BE49-F238E27FC236}">
                <a16:creationId xmlns:a16="http://schemas.microsoft.com/office/drawing/2014/main" id="{782FCFC1-8B2A-44AD-8D53-D91E46478733}"/>
              </a:ext>
            </a:extLst>
          </p:cNvPr>
          <p:cNvSpPr txBox="1"/>
          <p:nvPr/>
        </p:nvSpPr>
        <p:spPr>
          <a:xfrm>
            <a:off x="8628210" y="5733843"/>
            <a:ext cx="1060103" cy="161583"/>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Collectible</a:t>
            </a:r>
            <a:r>
              <a:rPr lang="it-IT" sz="1050" dirty="0">
                <a:latin typeface="Segoe UI" panose="020B0502040204020203" pitchFamily="34" charset="0"/>
                <a:cs typeface="Segoe UI" panose="020B0502040204020203" pitchFamily="34" charset="0"/>
              </a:rPr>
              <a:t> stream</a:t>
            </a:r>
          </a:p>
        </p:txBody>
      </p:sp>
      <p:sp>
        <p:nvSpPr>
          <p:cNvPr id="250" name="CasellaDiTesto 48">
            <a:extLst>
              <a:ext uri="{FF2B5EF4-FFF2-40B4-BE49-F238E27FC236}">
                <a16:creationId xmlns:a16="http://schemas.microsoft.com/office/drawing/2014/main" id="{4879A49E-897A-4485-ABC7-2588F8348F94}"/>
              </a:ext>
            </a:extLst>
          </p:cNvPr>
          <p:cNvSpPr txBox="1"/>
          <p:nvPr/>
        </p:nvSpPr>
        <p:spPr>
          <a:xfrm>
            <a:off x="8628210" y="5931745"/>
            <a:ext cx="1793079" cy="161583"/>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Community/ voting stream</a:t>
            </a:r>
          </a:p>
        </p:txBody>
      </p:sp>
      <p:sp>
        <p:nvSpPr>
          <p:cNvPr id="251" name="CasellaDiTesto 48">
            <a:extLst>
              <a:ext uri="{FF2B5EF4-FFF2-40B4-BE49-F238E27FC236}">
                <a16:creationId xmlns:a16="http://schemas.microsoft.com/office/drawing/2014/main" id="{267D195B-6143-41F8-B5EC-FDE38B42B5E6}"/>
              </a:ext>
            </a:extLst>
          </p:cNvPr>
          <p:cNvSpPr txBox="1"/>
          <p:nvPr/>
        </p:nvSpPr>
        <p:spPr>
          <a:xfrm>
            <a:off x="8617640" y="6121752"/>
            <a:ext cx="1793079" cy="161583"/>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Compensation/ </a:t>
            </a:r>
            <a:r>
              <a:rPr lang="it-IT" sz="1050" dirty="0" err="1">
                <a:latin typeface="Segoe UI" panose="020B0502040204020203" pitchFamily="34" charset="0"/>
                <a:cs typeface="Segoe UI" panose="020B0502040204020203" pitchFamily="34" charset="0"/>
              </a:rPr>
              <a:t>ether</a:t>
            </a:r>
            <a:r>
              <a:rPr lang="it-IT" sz="1050" dirty="0">
                <a:latin typeface="Segoe UI" panose="020B0502040204020203" pitchFamily="34" charset="0"/>
                <a:cs typeface="Segoe UI" panose="020B0502040204020203" pitchFamily="34" charset="0"/>
              </a:rPr>
              <a:t> stream</a:t>
            </a:r>
          </a:p>
        </p:txBody>
      </p:sp>
    </p:spTree>
    <p:extLst>
      <p:ext uri="{BB962C8B-B14F-4D97-AF65-F5344CB8AC3E}">
        <p14:creationId xmlns:p14="http://schemas.microsoft.com/office/powerpoint/2010/main" val="159365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hteck 135">
            <a:extLst>
              <a:ext uri="{FF2B5EF4-FFF2-40B4-BE49-F238E27FC236}">
                <a16:creationId xmlns:a16="http://schemas.microsoft.com/office/drawing/2014/main" id="{025C5BDD-72D6-40DB-8C47-33493952E397}"/>
              </a:ext>
            </a:extLst>
          </p:cNvPr>
          <p:cNvSpPr/>
          <p:nvPr/>
        </p:nvSpPr>
        <p:spPr>
          <a:xfrm rot="16200000">
            <a:off x="2693773" y="1482527"/>
            <a:ext cx="1714669" cy="5089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dirty="0">
              <a:solidFill>
                <a:schemeClr val="tx1"/>
              </a:solidFill>
            </a:endParaRPr>
          </a:p>
        </p:txBody>
      </p:sp>
      <p:sp>
        <p:nvSpPr>
          <p:cNvPr id="137" name="Rechteck 136">
            <a:extLst>
              <a:ext uri="{FF2B5EF4-FFF2-40B4-BE49-F238E27FC236}">
                <a16:creationId xmlns:a16="http://schemas.microsoft.com/office/drawing/2014/main" id="{39E672D9-367A-4EC3-B3F7-339CE0A0F323}"/>
              </a:ext>
            </a:extLst>
          </p:cNvPr>
          <p:cNvSpPr/>
          <p:nvPr/>
        </p:nvSpPr>
        <p:spPr>
          <a:xfrm rot="16200000">
            <a:off x="2693773" y="3290009"/>
            <a:ext cx="1714669" cy="5089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dirty="0">
              <a:solidFill>
                <a:schemeClr val="tx1"/>
              </a:solidFill>
            </a:endParaRPr>
          </a:p>
        </p:txBody>
      </p:sp>
      <p:sp>
        <p:nvSpPr>
          <p:cNvPr id="135" name="Rechteck 134">
            <a:extLst>
              <a:ext uri="{FF2B5EF4-FFF2-40B4-BE49-F238E27FC236}">
                <a16:creationId xmlns:a16="http://schemas.microsoft.com/office/drawing/2014/main" id="{C6EF7DBA-76B9-45AE-A841-60986332D38F}"/>
              </a:ext>
            </a:extLst>
          </p:cNvPr>
          <p:cNvSpPr/>
          <p:nvPr/>
        </p:nvSpPr>
        <p:spPr>
          <a:xfrm rot="16200000">
            <a:off x="2693773" y="-324125"/>
            <a:ext cx="1714669" cy="5089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dirty="0">
              <a:solidFill>
                <a:schemeClr val="tx1"/>
              </a:solidFill>
            </a:endParaRPr>
          </a:p>
        </p:txBody>
      </p:sp>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 name="Grafik 11" descr="Prozessor">
            <a:extLst>
              <a:ext uri="{FF2B5EF4-FFF2-40B4-BE49-F238E27FC236}">
                <a16:creationId xmlns:a16="http://schemas.microsoft.com/office/drawing/2014/main" id="{5DB95285-766D-42DE-9392-5E42E4CB4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514" y="1773973"/>
            <a:ext cx="776722" cy="776722"/>
          </a:xfrm>
          <a:prstGeom prst="rect">
            <a:avLst/>
          </a:prstGeom>
        </p:spPr>
      </p:pic>
      <p:pic>
        <p:nvPicPr>
          <p:cNvPr id="93" name="Grafik 92" descr="Dokument">
            <a:extLst>
              <a:ext uri="{FF2B5EF4-FFF2-40B4-BE49-F238E27FC236}">
                <a16:creationId xmlns:a16="http://schemas.microsoft.com/office/drawing/2014/main" id="{C60DB781-B0BF-4C01-B8A5-8BEE86FB87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5866" y="3703040"/>
            <a:ext cx="881268" cy="881268"/>
          </a:xfrm>
          <a:prstGeom prst="rect">
            <a:avLst/>
          </a:prstGeom>
        </p:spPr>
      </p:pic>
      <p:pic>
        <p:nvPicPr>
          <p:cNvPr id="16" name="Grafik 15">
            <a:extLst>
              <a:ext uri="{FF2B5EF4-FFF2-40B4-BE49-F238E27FC236}">
                <a16:creationId xmlns:a16="http://schemas.microsoft.com/office/drawing/2014/main" id="{6A3838A0-2D74-4B8C-BE2E-C8EF998A3B47}"/>
              </a:ext>
            </a:extLst>
          </p:cNvPr>
          <p:cNvPicPr>
            <a:picLocks noChangeAspect="1"/>
          </p:cNvPicPr>
          <p:nvPr/>
        </p:nvPicPr>
        <p:blipFill rotWithShape="1">
          <a:blip r:embed="rId6"/>
          <a:srcRect l="1996" t="747" r="1479" b="1"/>
          <a:stretch/>
        </p:blipFill>
        <p:spPr>
          <a:xfrm>
            <a:off x="4016393" y="1489071"/>
            <a:ext cx="673818" cy="1440000"/>
          </a:xfrm>
          <a:prstGeom prst="roundRect">
            <a:avLst/>
          </a:prstGeom>
        </p:spPr>
      </p:pic>
      <p:pic>
        <p:nvPicPr>
          <p:cNvPr id="17" name="Grafik 16">
            <a:extLst>
              <a:ext uri="{FF2B5EF4-FFF2-40B4-BE49-F238E27FC236}">
                <a16:creationId xmlns:a16="http://schemas.microsoft.com/office/drawing/2014/main" id="{13535D19-508A-428A-B1F0-EE551CAB3412}"/>
              </a:ext>
            </a:extLst>
          </p:cNvPr>
          <p:cNvPicPr>
            <a:picLocks noChangeAspect="1"/>
          </p:cNvPicPr>
          <p:nvPr/>
        </p:nvPicPr>
        <p:blipFill rotWithShape="1">
          <a:blip r:embed="rId7"/>
          <a:srcRect l="1165" t="470" r="1422"/>
          <a:stretch/>
        </p:blipFill>
        <p:spPr>
          <a:xfrm>
            <a:off x="2048183" y="1475970"/>
            <a:ext cx="681962" cy="1440000"/>
          </a:xfrm>
          <a:prstGeom prst="roundRect">
            <a:avLst>
              <a:gd name="adj" fmla="val 15073"/>
            </a:avLst>
          </a:prstGeom>
        </p:spPr>
      </p:pic>
      <p:pic>
        <p:nvPicPr>
          <p:cNvPr id="96" name="Grafik 95" descr="Datenbank">
            <a:extLst>
              <a:ext uri="{FF2B5EF4-FFF2-40B4-BE49-F238E27FC236}">
                <a16:creationId xmlns:a16="http://schemas.microsoft.com/office/drawing/2014/main" id="{6695E34E-7092-4125-A74E-9A3A5B17F6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96582" y="5392753"/>
            <a:ext cx="914400" cy="914400"/>
          </a:xfrm>
          <a:prstGeom prst="rect">
            <a:avLst/>
          </a:prstGeom>
        </p:spPr>
      </p:pic>
      <p:sp>
        <p:nvSpPr>
          <p:cNvPr id="99" name="CasellaDiTesto 5">
            <a:extLst>
              <a:ext uri="{FF2B5EF4-FFF2-40B4-BE49-F238E27FC236}">
                <a16:creationId xmlns:a16="http://schemas.microsoft.com/office/drawing/2014/main" id="{9C677EE4-3116-4653-AC7C-07039ADD73F9}"/>
              </a:ext>
            </a:extLst>
          </p:cNvPr>
          <p:cNvSpPr txBox="1"/>
          <p:nvPr/>
        </p:nvSpPr>
        <p:spPr>
          <a:xfrm>
            <a:off x="3383253" y="3248400"/>
            <a:ext cx="1137754" cy="461665"/>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Fin4 Token Management</a:t>
            </a:r>
          </a:p>
        </p:txBody>
      </p:sp>
      <p:pic>
        <p:nvPicPr>
          <p:cNvPr id="21" name="Grafik 20">
            <a:extLst>
              <a:ext uri="{FF2B5EF4-FFF2-40B4-BE49-F238E27FC236}">
                <a16:creationId xmlns:a16="http://schemas.microsoft.com/office/drawing/2014/main" id="{1177B43F-3BBC-417E-A2FD-C3BC5D110B3C}"/>
              </a:ext>
            </a:extLst>
          </p:cNvPr>
          <p:cNvPicPr>
            <a:picLocks noChangeAspect="1"/>
          </p:cNvPicPr>
          <p:nvPr/>
        </p:nvPicPr>
        <p:blipFill rotWithShape="1">
          <a:blip r:embed="rId10">
            <a:extLst>
              <a:ext uri="{28A0092B-C50C-407E-A947-70E740481C1C}">
                <a14:useLocalDpi xmlns:a14="http://schemas.microsoft.com/office/drawing/2010/main" val="0"/>
              </a:ext>
            </a:extLst>
          </a:blip>
          <a:srcRect b="13910"/>
          <a:stretch/>
        </p:blipFill>
        <p:spPr>
          <a:xfrm>
            <a:off x="1473536" y="5501104"/>
            <a:ext cx="1062141" cy="914400"/>
          </a:xfrm>
          <a:prstGeom prst="rect">
            <a:avLst/>
          </a:prstGeom>
        </p:spPr>
      </p:pic>
      <p:sp>
        <p:nvSpPr>
          <p:cNvPr id="102" name="CasellaDiTesto 5">
            <a:extLst>
              <a:ext uri="{FF2B5EF4-FFF2-40B4-BE49-F238E27FC236}">
                <a16:creationId xmlns:a16="http://schemas.microsoft.com/office/drawing/2014/main" id="{2A6344A2-2174-4E75-ABAB-089E36F10477}"/>
              </a:ext>
            </a:extLst>
          </p:cNvPr>
          <p:cNvSpPr txBox="1"/>
          <p:nvPr/>
        </p:nvSpPr>
        <p:spPr>
          <a:xfrm>
            <a:off x="1098386" y="5117494"/>
            <a:ext cx="2000681" cy="276999"/>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Ethereum</a:t>
            </a:r>
            <a:r>
              <a:rPr lang="it-IT" sz="1200" b="1" dirty="0">
                <a:latin typeface="Segoe UI" panose="020B0502040204020203" pitchFamily="34" charset="0"/>
                <a:cs typeface="Segoe UI" panose="020B0502040204020203" pitchFamily="34" charset="0"/>
              </a:rPr>
              <a:t> Blockchain</a:t>
            </a:r>
          </a:p>
        </p:txBody>
      </p:sp>
      <p:pic>
        <p:nvPicPr>
          <p:cNvPr id="23" name="Grafik 22">
            <a:extLst>
              <a:ext uri="{FF2B5EF4-FFF2-40B4-BE49-F238E27FC236}">
                <a16:creationId xmlns:a16="http://schemas.microsoft.com/office/drawing/2014/main" id="{1D3B7CA4-2CF0-4086-81C1-2982D0533AFA}"/>
              </a:ext>
            </a:extLst>
          </p:cNvPr>
          <p:cNvPicPr>
            <a:picLocks noChangeAspect="1"/>
          </p:cNvPicPr>
          <p:nvPr/>
        </p:nvPicPr>
        <p:blipFill rotWithShape="1">
          <a:blip r:embed="rId11">
            <a:extLst>
              <a:ext uri="{28A0092B-C50C-407E-A947-70E740481C1C}">
                <a14:useLocalDpi xmlns:a14="http://schemas.microsoft.com/office/drawing/2010/main" val="0"/>
              </a:ext>
            </a:extLst>
          </a:blip>
          <a:srcRect b="27586"/>
          <a:stretch/>
        </p:blipFill>
        <p:spPr>
          <a:xfrm>
            <a:off x="1591200" y="3704116"/>
            <a:ext cx="1045110" cy="756804"/>
          </a:xfrm>
          <a:prstGeom prst="rect">
            <a:avLst/>
          </a:prstGeom>
        </p:spPr>
      </p:pic>
      <p:sp>
        <p:nvSpPr>
          <p:cNvPr id="104" name="CasellaDiTesto 5">
            <a:extLst>
              <a:ext uri="{FF2B5EF4-FFF2-40B4-BE49-F238E27FC236}">
                <a16:creationId xmlns:a16="http://schemas.microsoft.com/office/drawing/2014/main" id="{F932DAE2-5498-4260-A566-6D605DE633B0}"/>
              </a:ext>
            </a:extLst>
          </p:cNvPr>
          <p:cNvSpPr txBox="1"/>
          <p:nvPr/>
        </p:nvSpPr>
        <p:spPr>
          <a:xfrm>
            <a:off x="1381704" y="3248400"/>
            <a:ext cx="1464102" cy="461665"/>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Ethereum</a:t>
            </a:r>
            <a:r>
              <a:rPr lang="it-IT" sz="1200" b="1" dirty="0">
                <a:latin typeface="Segoe UI" panose="020B0502040204020203" pitchFamily="34" charset="0"/>
                <a:cs typeface="Segoe UI" panose="020B0502040204020203" pitchFamily="34" charset="0"/>
              </a:rPr>
              <a:t> Smart </a:t>
            </a:r>
            <a:r>
              <a:rPr lang="it-IT" sz="1200" b="1" dirty="0" err="1">
                <a:latin typeface="Segoe UI" panose="020B0502040204020203" pitchFamily="34" charset="0"/>
                <a:cs typeface="Segoe UI" panose="020B0502040204020203" pitchFamily="34" charset="0"/>
              </a:rPr>
              <a:t>Contracts</a:t>
            </a:r>
            <a:endParaRPr lang="it-IT" sz="1200" b="1" dirty="0">
              <a:latin typeface="Segoe UI" panose="020B0502040204020203" pitchFamily="34" charset="0"/>
              <a:cs typeface="Segoe UI" panose="020B0502040204020203" pitchFamily="34" charset="0"/>
            </a:endParaRPr>
          </a:p>
        </p:txBody>
      </p:sp>
      <p:sp>
        <p:nvSpPr>
          <p:cNvPr id="105" name="CasellaDiTesto 5">
            <a:extLst>
              <a:ext uri="{FF2B5EF4-FFF2-40B4-BE49-F238E27FC236}">
                <a16:creationId xmlns:a16="http://schemas.microsoft.com/office/drawing/2014/main" id="{24B3B278-C593-4D24-89A1-CC07A13FACC8}"/>
              </a:ext>
            </a:extLst>
          </p:cNvPr>
          <p:cNvSpPr txBox="1"/>
          <p:nvPr/>
        </p:nvSpPr>
        <p:spPr>
          <a:xfrm>
            <a:off x="988106" y="1363434"/>
            <a:ext cx="1137754" cy="461665"/>
          </a:xfrm>
          <a:prstGeom prst="rect">
            <a:avLst/>
          </a:prstGeom>
          <a:noFill/>
        </p:spPr>
        <p:txBody>
          <a:bodyPr wrap="square" rtlCol="0">
            <a:spAutoFit/>
          </a:bodyPr>
          <a:lstStyle/>
          <a:p>
            <a:r>
              <a:rPr lang="it-IT" sz="1200" b="1" dirty="0" err="1">
                <a:latin typeface="Segoe UI" panose="020B0502040204020203" pitchFamily="34" charset="0"/>
                <a:cs typeface="Segoe UI" panose="020B0502040204020203" pitchFamily="34" charset="0"/>
              </a:rPr>
              <a:t>bioson</a:t>
            </a:r>
            <a:r>
              <a:rPr lang="it-IT" sz="1200" b="1" dirty="0">
                <a:latin typeface="Segoe UI" panose="020B0502040204020203" pitchFamily="34" charset="0"/>
                <a:cs typeface="Segoe UI" panose="020B0502040204020203" pitchFamily="34" charset="0"/>
              </a:rPr>
              <a:t> </a:t>
            </a:r>
          </a:p>
          <a:p>
            <a:r>
              <a:rPr lang="it-IT" sz="1200" b="1" dirty="0" err="1">
                <a:latin typeface="Segoe UI" panose="020B0502040204020203" pitchFamily="34" charset="0"/>
                <a:cs typeface="Segoe UI" panose="020B0502040204020203" pitchFamily="34" charset="0"/>
              </a:rPr>
              <a:t>Webapp</a:t>
            </a:r>
            <a:endParaRPr lang="it-IT" sz="1200" b="1" dirty="0">
              <a:latin typeface="Segoe UI" panose="020B0502040204020203" pitchFamily="34" charset="0"/>
              <a:cs typeface="Segoe UI" panose="020B0502040204020203" pitchFamily="34" charset="0"/>
            </a:endParaRPr>
          </a:p>
        </p:txBody>
      </p:sp>
      <p:sp>
        <p:nvSpPr>
          <p:cNvPr id="106" name="CasellaDiTesto 5">
            <a:extLst>
              <a:ext uri="{FF2B5EF4-FFF2-40B4-BE49-F238E27FC236}">
                <a16:creationId xmlns:a16="http://schemas.microsoft.com/office/drawing/2014/main" id="{F722FB04-0A88-4DD7-96F4-2BBA77A3AA1D}"/>
              </a:ext>
            </a:extLst>
          </p:cNvPr>
          <p:cNvSpPr txBox="1"/>
          <p:nvPr/>
        </p:nvSpPr>
        <p:spPr>
          <a:xfrm>
            <a:off x="2782752" y="1391890"/>
            <a:ext cx="1276281" cy="461665"/>
          </a:xfrm>
          <a:prstGeom prst="rect">
            <a:avLst/>
          </a:prstGeom>
          <a:noFill/>
        </p:spPr>
        <p:txBody>
          <a:bodyPr wrap="square" rtlCol="0">
            <a:spAutoFit/>
          </a:bodyPr>
          <a:lstStyle/>
          <a:p>
            <a:r>
              <a:rPr lang="it-IT" sz="1200" b="1" dirty="0" err="1">
                <a:latin typeface="Segoe UI" panose="020B0502040204020203" pitchFamily="34" charset="0"/>
                <a:cs typeface="Segoe UI" panose="020B0502040204020203" pitchFamily="34" charset="0"/>
              </a:rPr>
              <a:t>CryptoRanger</a:t>
            </a:r>
            <a:endParaRPr lang="it-IT" sz="1200" b="1" dirty="0">
              <a:latin typeface="Segoe UI" panose="020B0502040204020203" pitchFamily="34" charset="0"/>
              <a:cs typeface="Segoe UI" panose="020B0502040204020203" pitchFamily="34" charset="0"/>
            </a:endParaRPr>
          </a:p>
          <a:p>
            <a:r>
              <a:rPr lang="it-IT" sz="1200" b="1" dirty="0" err="1">
                <a:latin typeface="Segoe UI" panose="020B0502040204020203" pitchFamily="34" charset="0"/>
                <a:cs typeface="Segoe UI" panose="020B0502040204020203" pitchFamily="34" charset="0"/>
              </a:rPr>
              <a:t>Webapp</a:t>
            </a:r>
            <a:endParaRPr lang="it-IT" sz="1200" b="1" dirty="0">
              <a:latin typeface="Segoe UI" panose="020B0502040204020203" pitchFamily="34" charset="0"/>
              <a:cs typeface="Segoe UI" panose="020B0502040204020203" pitchFamily="34" charset="0"/>
            </a:endParaRPr>
          </a:p>
        </p:txBody>
      </p:sp>
      <p:sp>
        <p:nvSpPr>
          <p:cNvPr id="107" name="CasellaDiTesto 5">
            <a:extLst>
              <a:ext uri="{FF2B5EF4-FFF2-40B4-BE49-F238E27FC236}">
                <a16:creationId xmlns:a16="http://schemas.microsoft.com/office/drawing/2014/main" id="{ADCC89D0-943B-4B67-9A68-7CBE9F9DED35}"/>
              </a:ext>
            </a:extLst>
          </p:cNvPr>
          <p:cNvSpPr txBox="1"/>
          <p:nvPr/>
        </p:nvSpPr>
        <p:spPr>
          <a:xfrm>
            <a:off x="4808554" y="1404991"/>
            <a:ext cx="1263475" cy="276999"/>
          </a:xfrm>
          <a:prstGeom prst="rect">
            <a:avLst/>
          </a:prstGeom>
          <a:noFill/>
        </p:spPr>
        <p:txBody>
          <a:bodyPr wrap="square" rtlCol="0">
            <a:spAutoFit/>
          </a:bodyPr>
          <a:lstStyle/>
          <a:p>
            <a:r>
              <a:rPr lang="it-IT" sz="1200" b="1" dirty="0" err="1">
                <a:latin typeface="Segoe UI" panose="020B0502040204020203" pitchFamily="34" charset="0"/>
                <a:cs typeface="Segoe UI" panose="020B0502040204020203" pitchFamily="34" charset="0"/>
              </a:rPr>
              <a:t>Sensors</a:t>
            </a:r>
            <a:endParaRPr lang="it-IT" sz="1200" b="1" dirty="0">
              <a:latin typeface="Segoe UI" panose="020B0502040204020203" pitchFamily="34" charset="0"/>
              <a:cs typeface="Segoe UI" panose="020B0502040204020203" pitchFamily="34" charset="0"/>
            </a:endParaRPr>
          </a:p>
        </p:txBody>
      </p:sp>
      <p:sp>
        <p:nvSpPr>
          <p:cNvPr id="108" name="CasellaDiTesto 5">
            <a:extLst>
              <a:ext uri="{FF2B5EF4-FFF2-40B4-BE49-F238E27FC236}">
                <a16:creationId xmlns:a16="http://schemas.microsoft.com/office/drawing/2014/main" id="{CCA2A2C3-D5E8-4E97-A365-39187B5B0EDE}"/>
              </a:ext>
            </a:extLst>
          </p:cNvPr>
          <p:cNvSpPr txBox="1"/>
          <p:nvPr/>
        </p:nvSpPr>
        <p:spPr>
          <a:xfrm>
            <a:off x="4249869" y="6318396"/>
            <a:ext cx="1533728" cy="584775"/>
          </a:xfrm>
          <a:prstGeom prst="rect">
            <a:avLst/>
          </a:prstGeom>
          <a:noFill/>
        </p:spPr>
        <p:txBody>
          <a:bodyPr wrap="square" rtlCol="0">
            <a:spAutoFit/>
          </a:bodyPr>
          <a:lstStyle/>
          <a:p>
            <a:r>
              <a:rPr lang="it-IT" sz="1000" dirty="0">
                <a:latin typeface="Segoe UI" panose="020B0502040204020203" pitchFamily="34" charset="0"/>
                <a:cs typeface="Segoe UI" panose="020B0502040204020203" pitchFamily="34" charset="0"/>
              </a:rPr>
              <a:t>store </a:t>
            </a:r>
            <a:r>
              <a:rPr lang="it-IT" sz="1000" dirty="0" err="1">
                <a:latin typeface="Segoe UI" panose="020B0502040204020203" pitchFamily="34" charset="0"/>
                <a:cs typeface="Segoe UI" panose="020B0502040204020203" pitchFamily="34" charset="0"/>
              </a:rPr>
              <a:t>proof</a:t>
            </a:r>
            <a:r>
              <a:rPr lang="it-IT" sz="1000" dirty="0">
                <a:latin typeface="Segoe UI" panose="020B0502040204020203" pitchFamily="34" charset="0"/>
                <a:cs typeface="Segoe UI" panose="020B0502040204020203" pitchFamily="34" charset="0"/>
              </a:rPr>
              <a:t> data (video, text)</a:t>
            </a:r>
          </a:p>
          <a:p>
            <a:pPr algn="ctr"/>
            <a:endParaRPr lang="it-IT" sz="1200" b="1" dirty="0">
              <a:latin typeface="Segoe UI" panose="020B0502040204020203" pitchFamily="34" charset="0"/>
              <a:cs typeface="Segoe UI" panose="020B0502040204020203" pitchFamily="34" charset="0"/>
            </a:endParaRPr>
          </a:p>
        </p:txBody>
      </p:sp>
      <p:pic>
        <p:nvPicPr>
          <p:cNvPr id="109" name="Grafik 108" descr="Datenbank">
            <a:extLst>
              <a:ext uri="{FF2B5EF4-FFF2-40B4-BE49-F238E27FC236}">
                <a16:creationId xmlns:a16="http://schemas.microsoft.com/office/drawing/2014/main" id="{445E6DEB-49F9-450C-B899-450ADCE4A6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7379" y="5445078"/>
            <a:ext cx="914400" cy="914400"/>
          </a:xfrm>
          <a:prstGeom prst="rect">
            <a:avLst/>
          </a:prstGeom>
        </p:spPr>
      </p:pic>
      <p:sp>
        <p:nvSpPr>
          <p:cNvPr id="113" name="CasellaDiTesto 5">
            <a:extLst>
              <a:ext uri="{FF2B5EF4-FFF2-40B4-BE49-F238E27FC236}">
                <a16:creationId xmlns:a16="http://schemas.microsoft.com/office/drawing/2014/main" id="{BF29EE09-BB30-4BE4-870E-C449EC951F4B}"/>
              </a:ext>
            </a:extLst>
          </p:cNvPr>
          <p:cNvSpPr txBox="1"/>
          <p:nvPr/>
        </p:nvSpPr>
        <p:spPr>
          <a:xfrm>
            <a:off x="3055616" y="5117494"/>
            <a:ext cx="1137754" cy="276999"/>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BigChain</a:t>
            </a:r>
            <a:r>
              <a:rPr lang="it-IT" sz="1200" b="1" dirty="0">
                <a:latin typeface="Segoe UI" panose="020B0502040204020203" pitchFamily="34" charset="0"/>
                <a:cs typeface="Segoe UI" panose="020B0502040204020203" pitchFamily="34" charset="0"/>
              </a:rPr>
              <a:t> DB</a:t>
            </a:r>
          </a:p>
        </p:txBody>
      </p:sp>
      <p:sp>
        <p:nvSpPr>
          <p:cNvPr id="114" name="CasellaDiTesto 5">
            <a:extLst>
              <a:ext uri="{FF2B5EF4-FFF2-40B4-BE49-F238E27FC236}">
                <a16:creationId xmlns:a16="http://schemas.microsoft.com/office/drawing/2014/main" id="{6007CC3E-9A84-4094-9AF9-DADC04C98479}"/>
              </a:ext>
            </a:extLst>
          </p:cNvPr>
          <p:cNvSpPr txBox="1"/>
          <p:nvPr/>
        </p:nvSpPr>
        <p:spPr>
          <a:xfrm>
            <a:off x="3016053" y="6318396"/>
            <a:ext cx="2000680" cy="577081"/>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store asset details </a:t>
            </a:r>
          </a:p>
          <a:p>
            <a:r>
              <a:rPr lang="it-IT" sz="1050" dirty="0">
                <a:latin typeface="Segoe UI" panose="020B0502040204020203" pitchFamily="34" charset="0"/>
                <a:cs typeface="Segoe UI" panose="020B0502040204020203" pitchFamily="34" charset="0"/>
              </a:rPr>
              <a:t>&amp; </a:t>
            </a:r>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data</a:t>
            </a:r>
          </a:p>
          <a:p>
            <a:endParaRPr lang="it-IT" sz="1050" dirty="0">
              <a:latin typeface="Segoe UI" panose="020B0502040204020203" pitchFamily="34" charset="0"/>
              <a:cs typeface="Segoe UI" panose="020B0502040204020203" pitchFamily="34" charset="0"/>
            </a:endParaRPr>
          </a:p>
        </p:txBody>
      </p:sp>
      <p:pic>
        <p:nvPicPr>
          <p:cNvPr id="24" name="Grafik 23">
            <a:extLst>
              <a:ext uri="{FF2B5EF4-FFF2-40B4-BE49-F238E27FC236}">
                <a16:creationId xmlns:a16="http://schemas.microsoft.com/office/drawing/2014/main" id="{ED042B6E-3700-4015-9413-54A3ECCB793A}"/>
              </a:ext>
            </a:extLst>
          </p:cNvPr>
          <p:cNvPicPr>
            <a:picLocks noChangeAspect="1"/>
          </p:cNvPicPr>
          <p:nvPr/>
        </p:nvPicPr>
        <p:blipFill>
          <a:blip r:embed="rId12"/>
          <a:stretch>
            <a:fillRect/>
          </a:stretch>
        </p:blipFill>
        <p:spPr>
          <a:xfrm>
            <a:off x="7244281" y="201098"/>
            <a:ext cx="4846766" cy="2931994"/>
          </a:xfrm>
          <a:prstGeom prst="rect">
            <a:avLst/>
          </a:prstGeom>
        </p:spPr>
      </p:pic>
      <p:sp>
        <p:nvSpPr>
          <p:cNvPr id="25" name="Rechteck 24">
            <a:extLst>
              <a:ext uri="{FF2B5EF4-FFF2-40B4-BE49-F238E27FC236}">
                <a16:creationId xmlns:a16="http://schemas.microsoft.com/office/drawing/2014/main" id="{4167F6B2-C208-47C2-9F7B-552B45653646}"/>
              </a:ext>
            </a:extLst>
          </p:cNvPr>
          <p:cNvSpPr/>
          <p:nvPr/>
        </p:nvSpPr>
        <p:spPr>
          <a:xfrm rot="16200000">
            <a:off x="-143373" y="5596548"/>
            <a:ext cx="1714669" cy="4792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b="1" dirty="0">
                <a:solidFill>
                  <a:schemeClr val="tx1"/>
                </a:solidFill>
              </a:rPr>
              <a:t>Storage</a:t>
            </a:r>
          </a:p>
        </p:txBody>
      </p:sp>
      <p:sp>
        <p:nvSpPr>
          <p:cNvPr id="118" name="Rechteck 117">
            <a:extLst>
              <a:ext uri="{FF2B5EF4-FFF2-40B4-BE49-F238E27FC236}">
                <a16:creationId xmlns:a16="http://schemas.microsoft.com/office/drawing/2014/main" id="{76FFDE70-F321-48D8-8376-F1DC85B98B8E}"/>
              </a:ext>
            </a:extLst>
          </p:cNvPr>
          <p:cNvSpPr/>
          <p:nvPr/>
        </p:nvSpPr>
        <p:spPr>
          <a:xfrm rot="16200000">
            <a:off x="-143373" y="3778857"/>
            <a:ext cx="1714669" cy="4792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b="1" dirty="0">
                <a:solidFill>
                  <a:schemeClr val="tx1"/>
                </a:solidFill>
              </a:rPr>
              <a:t>Interaction</a:t>
            </a:r>
          </a:p>
        </p:txBody>
      </p:sp>
      <p:sp>
        <p:nvSpPr>
          <p:cNvPr id="120" name="Rechteck 119">
            <a:extLst>
              <a:ext uri="{FF2B5EF4-FFF2-40B4-BE49-F238E27FC236}">
                <a16:creationId xmlns:a16="http://schemas.microsoft.com/office/drawing/2014/main" id="{FAA815DD-73E2-4658-8DE3-FD998CA0B157}"/>
              </a:ext>
            </a:extLst>
          </p:cNvPr>
          <p:cNvSpPr/>
          <p:nvPr/>
        </p:nvSpPr>
        <p:spPr>
          <a:xfrm rot="16200000">
            <a:off x="-143373" y="1981122"/>
            <a:ext cx="1714669" cy="4792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b="1" dirty="0" err="1">
                <a:solidFill>
                  <a:schemeClr val="tx1"/>
                </a:solidFill>
              </a:rPr>
              <a:t>Application</a:t>
            </a:r>
            <a:endParaRPr lang="de-LI" b="1" dirty="0">
              <a:solidFill>
                <a:schemeClr val="tx1"/>
              </a:solidFill>
            </a:endParaRPr>
          </a:p>
        </p:txBody>
      </p:sp>
      <p:sp>
        <p:nvSpPr>
          <p:cNvPr id="125" name="CasellaDiTesto 5">
            <a:extLst>
              <a:ext uri="{FF2B5EF4-FFF2-40B4-BE49-F238E27FC236}">
                <a16:creationId xmlns:a16="http://schemas.microsoft.com/office/drawing/2014/main" id="{32A4375F-3658-4F7C-9D39-ABBAD99CB584}"/>
              </a:ext>
            </a:extLst>
          </p:cNvPr>
          <p:cNvSpPr txBox="1"/>
          <p:nvPr/>
        </p:nvSpPr>
        <p:spPr>
          <a:xfrm>
            <a:off x="4301121" y="5117494"/>
            <a:ext cx="113775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IPFS</a:t>
            </a:r>
          </a:p>
        </p:txBody>
      </p:sp>
      <p:sp>
        <p:nvSpPr>
          <p:cNvPr id="132" name="CasellaDiTesto 5">
            <a:extLst>
              <a:ext uri="{FF2B5EF4-FFF2-40B4-BE49-F238E27FC236}">
                <a16:creationId xmlns:a16="http://schemas.microsoft.com/office/drawing/2014/main" id="{956D4E59-C741-4C12-9FF4-B99F466E9731}"/>
              </a:ext>
            </a:extLst>
          </p:cNvPr>
          <p:cNvSpPr txBox="1"/>
          <p:nvPr/>
        </p:nvSpPr>
        <p:spPr>
          <a:xfrm>
            <a:off x="1428895" y="6318396"/>
            <a:ext cx="1416911" cy="415498"/>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Store transactions</a:t>
            </a:r>
          </a:p>
          <a:p>
            <a:endParaRPr lang="it-IT" sz="1050" dirty="0">
              <a:latin typeface="Segoe UI" panose="020B0502040204020203" pitchFamily="34" charset="0"/>
              <a:cs typeface="Segoe UI" panose="020B0502040204020203" pitchFamily="34" charset="0"/>
            </a:endParaRPr>
          </a:p>
        </p:txBody>
      </p:sp>
      <p:sp>
        <p:nvSpPr>
          <p:cNvPr id="133" name="CasellaDiTesto 5">
            <a:extLst>
              <a:ext uri="{FF2B5EF4-FFF2-40B4-BE49-F238E27FC236}">
                <a16:creationId xmlns:a16="http://schemas.microsoft.com/office/drawing/2014/main" id="{18B16A7B-B10F-4F61-8F1D-FAD63058FDFD}"/>
              </a:ext>
            </a:extLst>
          </p:cNvPr>
          <p:cNvSpPr txBox="1"/>
          <p:nvPr/>
        </p:nvSpPr>
        <p:spPr>
          <a:xfrm>
            <a:off x="1240666" y="4468971"/>
            <a:ext cx="1814950" cy="577081"/>
          </a:xfrm>
          <a:prstGeom prst="rect">
            <a:avLst/>
          </a:prstGeom>
          <a:noFill/>
        </p:spPr>
        <p:txBody>
          <a:bodyPr wrap="square" rtlCol="0">
            <a:spAutoFit/>
          </a:bodyPr>
          <a:lstStyle/>
          <a:p>
            <a:r>
              <a:rPr lang="it-IT" sz="1050" dirty="0" err="1">
                <a:latin typeface="Segoe UI" panose="020B0502040204020203" pitchFamily="34" charset="0"/>
                <a:cs typeface="Segoe UI" panose="020B0502040204020203" pitchFamily="34" charset="0"/>
              </a:rPr>
              <a:t>Conduct</a:t>
            </a:r>
            <a:r>
              <a:rPr lang="it-IT" sz="1050" dirty="0">
                <a:latin typeface="Segoe UI" panose="020B0502040204020203" pitchFamily="34" charset="0"/>
                <a:cs typeface="Segoe UI" panose="020B0502040204020203" pitchFamily="34" charset="0"/>
              </a:rPr>
              <a:t> transactions </a:t>
            </a:r>
            <a:r>
              <a:rPr lang="it-IT" sz="1050" dirty="0" err="1">
                <a:latin typeface="Segoe UI" panose="020B0502040204020203" pitchFamily="34" charset="0"/>
                <a:cs typeface="Segoe UI" panose="020B0502040204020203" pitchFamily="34" charset="0"/>
              </a:rPr>
              <a:t>based</a:t>
            </a:r>
            <a:r>
              <a:rPr lang="it-IT" sz="1050" dirty="0">
                <a:latin typeface="Segoe UI" panose="020B0502040204020203" pitchFamily="34" charset="0"/>
                <a:cs typeface="Segoe UI" panose="020B0502040204020203" pitchFamily="34" charset="0"/>
              </a:rPr>
              <a:t> on </a:t>
            </a:r>
            <a:r>
              <a:rPr lang="it-IT" sz="1050" dirty="0" err="1">
                <a:latin typeface="Segoe UI" panose="020B0502040204020203" pitchFamily="34" charset="0"/>
                <a:cs typeface="Segoe UI" panose="020B0502040204020203" pitchFamily="34" charset="0"/>
              </a:rPr>
              <a:t>pre-defined</a:t>
            </a:r>
            <a:r>
              <a:rPr lang="it-IT" sz="1050" dirty="0">
                <a:latin typeface="Segoe UI" panose="020B0502040204020203" pitchFamily="34" charset="0"/>
                <a:cs typeface="Segoe UI" panose="020B0502040204020203" pitchFamily="34" charset="0"/>
              </a:rPr>
              <a:t> rules</a:t>
            </a:r>
          </a:p>
          <a:p>
            <a:endParaRPr lang="it-IT" sz="1050" dirty="0">
              <a:latin typeface="Segoe UI" panose="020B0502040204020203" pitchFamily="34" charset="0"/>
              <a:cs typeface="Segoe UI" panose="020B0502040204020203" pitchFamily="34" charset="0"/>
            </a:endParaRPr>
          </a:p>
        </p:txBody>
      </p:sp>
      <p:sp>
        <p:nvSpPr>
          <p:cNvPr id="134" name="CasellaDiTesto 5">
            <a:extLst>
              <a:ext uri="{FF2B5EF4-FFF2-40B4-BE49-F238E27FC236}">
                <a16:creationId xmlns:a16="http://schemas.microsoft.com/office/drawing/2014/main" id="{56F5A7BD-2AB7-47F3-904B-1039501DB94D}"/>
              </a:ext>
            </a:extLst>
          </p:cNvPr>
          <p:cNvSpPr txBox="1"/>
          <p:nvPr/>
        </p:nvSpPr>
        <p:spPr>
          <a:xfrm>
            <a:off x="3393646" y="4468971"/>
            <a:ext cx="1814950" cy="577081"/>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ERC20 Tokens, ERC721 Tokens, Voting rights</a:t>
            </a:r>
          </a:p>
          <a:p>
            <a:endParaRPr lang="it-IT" sz="1050" dirty="0">
              <a:latin typeface="Segoe UI" panose="020B0502040204020203" pitchFamily="34" charset="0"/>
              <a:cs typeface="Segoe UI" panose="020B0502040204020203" pitchFamily="34" charset="0"/>
            </a:endParaRPr>
          </a:p>
        </p:txBody>
      </p:sp>
      <p:sp>
        <p:nvSpPr>
          <p:cNvPr id="142" name="CasellaDiTesto 5">
            <a:extLst>
              <a:ext uri="{FF2B5EF4-FFF2-40B4-BE49-F238E27FC236}">
                <a16:creationId xmlns:a16="http://schemas.microsoft.com/office/drawing/2014/main" id="{10E89A35-5AF0-4A9B-866F-864A9D15DAE0}"/>
              </a:ext>
            </a:extLst>
          </p:cNvPr>
          <p:cNvSpPr txBox="1"/>
          <p:nvPr/>
        </p:nvSpPr>
        <p:spPr>
          <a:xfrm>
            <a:off x="1004730" y="1782553"/>
            <a:ext cx="990846" cy="1384995"/>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Display </a:t>
            </a:r>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data,environmental</a:t>
            </a:r>
            <a:r>
              <a:rPr lang="it-IT" sz="1050" dirty="0">
                <a:latin typeface="Segoe UI" panose="020B0502040204020203" pitchFamily="34" charset="0"/>
                <a:cs typeface="Segoe UI" panose="020B0502040204020203" pitchFamily="34" charset="0"/>
              </a:rPr>
              <a:t> impact </a:t>
            </a:r>
            <a:r>
              <a:rPr lang="it-IT" sz="1050" dirty="0" err="1">
                <a:latin typeface="Segoe UI" panose="020B0502040204020203" pitchFamily="34" charset="0"/>
                <a:cs typeface="Segoe UI" panose="020B0502040204020203" pitchFamily="34" charset="0"/>
              </a:rPr>
              <a:t>collectible</a:t>
            </a:r>
            <a:r>
              <a:rPr lang="it-IT" sz="1050" dirty="0">
                <a:latin typeface="Segoe UI" panose="020B0502040204020203" pitchFamily="34" charset="0"/>
                <a:cs typeface="Segoe UI" panose="020B0502040204020203" pitchFamily="34" charset="0"/>
              </a:rPr>
              <a:t> tokens,</a:t>
            </a:r>
          </a:p>
          <a:p>
            <a:endParaRPr lang="it-IT" sz="1050" dirty="0">
              <a:latin typeface="Segoe UI" panose="020B0502040204020203" pitchFamily="34" charset="0"/>
              <a:cs typeface="Segoe UI" panose="020B0502040204020203" pitchFamily="34" charset="0"/>
            </a:endParaRPr>
          </a:p>
        </p:txBody>
      </p:sp>
      <p:sp>
        <p:nvSpPr>
          <p:cNvPr id="145" name="CasellaDiTesto 5">
            <a:extLst>
              <a:ext uri="{FF2B5EF4-FFF2-40B4-BE49-F238E27FC236}">
                <a16:creationId xmlns:a16="http://schemas.microsoft.com/office/drawing/2014/main" id="{E576C0D2-2A85-4E2A-BF1A-E037EEF103ED}"/>
              </a:ext>
            </a:extLst>
          </p:cNvPr>
          <p:cNvSpPr txBox="1"/>
          <p:nvPr/>
        </p:nvSpPr>
        <p:spPr>
          <a:xfrm>
            <a:off x="2864078" y="1782553"/>
            <a:ext cx="990846" cy="1384995"/>
          </a:xfrm>
          <a:prstGeom prst="rect">
            <a:avLst/>
          </a:prstGeom>
          <a:noFill/>
        </p:spPr>
        <p:txBody>
          <a:bodyPr wrap="square" rtlCol="0">
            <a:spAutoFit/>
          </a:bodyPr>
          <a:lstStyle/>
          <a:p>
            <a:r>
              <a:rPr lang="it-IT" sz="1050" dirty="0" err="1">
                <a:latin typeface="Segoe UI" panose="020B0502040204020203" pitchFamily="34" charset="0"/>
                <a:cs typeface="Segoe UI" panose="020B0502040204020203" pitchFamily="34" charset="0"/>
              </a:rPr>
              <a:t>Conduct</a:t>
            </a:r>
            <a:r>
              <a:rPr lang="it-IT" sz="1050" dirty="0">
                <a:latin typeface="Segoe UI" panose="020B0502040204020203" pitchFamily="34" charset="0"/>
                <a:cs typeface="Segoe UI" panose="020B0502040204020203" pitchFamily="34" charset="0"/>
              </a:rPr>
              <a:t> environmental actions, </a:t>
            </a:r>
            <a:r>
              <a:rPr lang="it-IT" sz="1050" dirty="0" err="1">
                <a:latin typeface="Segoe UI" panose="020B0502040204020203" pitchFamily="34" charset="0"/>
                <a:cs typeface="Segoe UI" panose="020B0502040204020203" pitchFamily="34" charset="0"/>
              </a:rPr>
              <a:t>proof</a:t>
            </a:r>
            <a:r>
              <a:rPr lang="it-IT" sz="1050" dirty="0">
                <a:latin typeface="Segoe UI" panose="020B0502040204020203" pitchFamily="34" charset="0"/>
                <a:cs typeface="Segoe UI" panose="020B0502040204020203" pitchFamily="34" charset="0"/>
              </a:rPr>
              <a:t> actions, </a:t>
            </a:r>
            <a:r>
              <a:rPr lang="it-IT" sz="1050" dirty="0" err="1">
                <a:latin typeface="Segoe UI" panose="020B0502040204020203" pitchFamily="34" charset="0"/>
                <a:cs typeface="Segoe UI" panose="020B0502040204020203" pitchFamily="34" charset="0"/>
              </a:rPr>
              <a:t>receive</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rewards</a:t>
            </a:r>
            <a:r>
              <a:rPr lang="it-IT" sz="1050" dirty="0">
                <a:latin typeface="Segoe UI" panose="020B0502040204020203" pitchFamily="34" charset="0"/>
                <a:cs typeface="Segoe UI" panose="020B0502040204020203" pitchFamily="34" charset="0"/>
              </a:rPr>
              <a:t>, vote on projects</a:t>
            </a:r>
          </a:p>
          <a:p>
            <a:endParaRPr lang="it-IT" sz="1050" dirty="0">
              <a:latin typeface="Segoe UI" panose="020B0502040204020203" pitchFamily="34" charset="0"/>
              <a:cs typeface="Segoe UI" panose="020B0502040204020203" pitchFamily="34" charset="0"/>
            </a:endParaRPr>
          </a:p>
        </p:txBody>
      </p:sp>
      <p:sp>
        <p:nvSpPr>
          <p:cNvPr id="146" name="CasellaDiTesto 5">
            <a:extLst>
              <a:ext uri="{FF2B5EF4-FFF2-40B4-BE49-F238E27FC236}">
                <a16:creationId xmlns:a16="http://schemas.microsoft.com/office/drawing/2014/main" id="{54396404-73C5-4A29-8D23-AD2D850FE0FE}"/>
              </a:ext>
            </a:extLst>
          </p:cNvPr>
          <p:cNvSpPr txBox="1"/>
          <p:nvPr/>
        </p:nvSpPr>
        <p:spPr>
          <a:xfrm>
            <a:off x="4851680" y="2504166"/>
            <a:ext cx="1244320" cy="738664"/>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Sensor </a:t>
            </a:r>
            <a:r>
              <a:rPr lang="it-IT" sz="1050" dirty="0" err="1">
                <a:latin typeface="Segoe UI" panose="020B0502040204020203" pitchFamily="34" charset="0"/>
                <a:cs typeface="Segoe UI" panose="020B0502040204020203" pitchFamily="34" charset="0"/>
              </a:rPr>
              <a:t>Proof</a:t>
            </a:r>
            <a:r>
              <a:rPr lang="it-IT" sz="1050" dirty="0">
                <a:latin typeface="Segoe UI" panose="020B0502040204020203" pitchFamily="34" charset="0"/>
                <a:cs typeface="Segoe UI" panose="020B0502040204020203" pitchFamily="34" charset="0"/>
              </a:rPr>
              <a:t> of </a:t>
            </a:r>
            <a:r>
              <a:rPr lang="it-IT" sz="1050" dirty="0" err="1">
                <a:latin typeface="Segoe UI" panose="020B0502040204020203" pitchFamily="34" charset="0"/>
                <a:cs typeface="Segoe UI" panose="020B0502040204020203" pitchFamily="34" charset="0"/>
              </a:rPr>
              <a:t>conducted</a:t>
            </a:r>
            <a:r>
              <a:rPr lang="it-IT" sz="1050" dirty="0">
                <a:latin typeface="Segoe UI" panose="020B0502040204020203" pitchFamily="34" charset="0"/>
                <a:cs typeface="Segoe UI" panose="020B0502040204020203" pitchFamily="34" charset="0"/>
              </a:rPr>
              <a:t> actions</a:t>
            </a:r>
          </a:p>
          <a:p>
            <a:endParaRPr lang="it-IT" sz="105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4278369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1062</Words>
  <Application>Microsoft Office PowerPoint</Application>
  <PresentationFormat>Breitbild</PresentationFormat>
  <Paragraphs>124</Paragraphs>
  <Slides>10</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10</vt:i4>
      </vt:variant>
    </vt:vector>
  </HeadingPairs>
  <TitlesOfParts>
    <vt:vector size="18" baseType="lpstr">
      <vt:lpstr>Adobe Fan Heiti Std B</vt:lpstr>
      <vt:lpstr>Arial</vt:lpstr>
      <vt:lpstr>Calibri</vt:lpstr>
      <vt:lpstr>Calibri Light</vt:lpstr>
      <vt:lpstr>Segoe UI</vt:lpstr>
      <vt:lpstr>Segoe UI Light</vt:lpstr>
      <vt:lpstr>Trench</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Severin Kranz</dc:creator>
  <cp:lastModifiedBy>Severin Kranz</cp:lastModifiedBy>
  <cp:revision>11</cp:revision>
  <dcterms:created xsi:type="dcterms:W3CDTF">2019-02-13T17:42:10Z</dcterms:created>
  <dcterms:modified xsi:type="dcterms:W3CDTF">2019-02-14T18:09:47Z</dcterms:modified>
</cp:coreProperties>
</file>